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7"/>
  </p:notesMasterIdLst>
  <p:sldIdLst>
    <p:sldId id="434" r:id="rId3"/>
    <p:sldId id="286" r:id="rId4"/>
    <p:sldId id="448" r:id="rId5"/>
    <p:sldId id="458" r:id="rId6"/>
    <p:sldId id="461" r:id="rId7"/>
    <p:sldId id="459" r:id="rId8"/>
    <p:sldId id="436" r:id="rId9"/>
    <p:sldId id="444" r:id="rId10"/>
    <p:sldId id="457" r:id="rId11"/>
    <p:sldId id="446" r:id="rId12"/>
    <p:sldId id="445" r:id="rId13"/>
    <p:sldId id="455" r:id="rId14"/>
    <p:sldId id="451" r:id="rId15"/>
    <p:sldId id="449" r:id="rId16"/>
    <p:sldId id="450" r:id="rId17"/>
    <p:sldId id="460" r:id="rId18"/>
    <p:sldId id="437" r:id="rId19"/>
    <p:sldId id="440" r:id="rId20"/>
    <p:sldId id="453" r:id="rId21"/>
    <p:sldId id="438" r:id="rId22"/>
    <p:sldId id="443" r:id="rId23"/>
    <p:sldId id="442" r:id="rId24"/>
    <p:sldId id="454" r:id="rId25"/>
    <p:sldId id="295" r:id="rId26"/>
  </p:sldIdLst>
  <p:sldSz cx="12192000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404040"/>
    <a:srgbClr val="DAD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69"/>
    <p:restoredTop sz="94269" autoAdjust="0"/>
  </p:normalViewPr>
  <p:slideViewPr>
    <p:cSldViewPr>
      <p:cViewPr>
        <p:scale>
          <a:sx n="148" d="100"/>
          <a:sy n="148" d="100"/>
        </p:scale>
        <p:origin x="-3614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488F7-1FAC-40D2-BB7E-BA3CE28D8950}" type="datetimeFigureOut">
              <a:rPr lang="en-US" smtClean="0"/>
              <a:pPr/>
              <a:t>5/12/2026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D21D1-52E2-420B-B491-CFF6D7BB79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478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805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C9239-C47D-B23B-4993-85BE52C80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45A13F-8BB6-2799-EBC9-6BAFB0646B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826E94-12D1-D2B9-29E0-5D46830156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7F626-D121-C6F1-B62F-BF71343F19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173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631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8A315-26AA-9428-73D7-AC0890825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E10CC0-99DE-396C-65B0-776AB7C4B8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B6E95B-4996-8292-C72A-F247BF2A24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F5FAF-4644-F120-5230-AD08CC1023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603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C038F-0ED3-A6E0-AF02-67A4FDD71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3F1828-CC18-B975-56F2-5ABC5D0C7E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25710D-9979-B04A-F821-C19C4C2759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6589D-E78A-80F2-1D04-B074C98212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027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6F02F-B727-A8E0-3AFA-21CC10BA0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22993F-41DA-BD22-8AFE-1A7C09C860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CBA575-6B08-C711-B537-DE6647D2F6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407AC-C7D0-6BF5-29A7-5CED60B4CF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633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98755-17D6-1EB0-ACC1-39889183D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ED3CB5-BB18-4379-80AE-D5421143F9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31354B-6357-DC90-0829-B92C12ADD0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21E77-0BC1-F382-D169-72B02FAD79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619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40D58-4F86-E9E9-2C2F-A8D608F8A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6898FA-A8EE-136D-20BD-7659FD48FE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5717BB-A70B-2809-CBE2-C4F948073F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87ECE-88E0-7A6B-42C8-4B735C046C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538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3961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243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EDCD2-9ECF-53DE-A69B-ACCBA3007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151B89-AD96-05E8-8FCF-5D4496277B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77229E-1DFA-8AA7-6E71-DD06F348CC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B87C2-0181-3F79-2BDB-589F9A723E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116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4324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331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1990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9865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69A9D-288E-09F4-F675-AFEA7CF00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8FD467-BA44-102C-B6ED-2F2ABA9F08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B97705-2054-FEC8-1823-0DEA93FF4E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BF03C6-5D43-AD05-0D4E-58B549C635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5386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D21D1-52E2-420B-B491-CFF6D7BB79FB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425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4E8BE-B166-EB21-B56E-9A3BF9984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68B727-173C-FBDD-13BB-E34684B050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2DA0B5-E261-12A9-B3BA-56923C7A08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CB62F-9D6A-5451-A379-347088156F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778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BE0B4-D0AB-A62A-0A0F-76822B613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274D70-6486-C0F3-0ABF-EA190FDCE4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60BABC-17C2-0F2E-2A04-E97FC5BDE8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939D21-A2D0-6897-1EF0-F44F8C5984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66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C90A2-F775-B965-D1EC-32A27441B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2F8A67-C916-CF9E-2829-C158019D90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6D2DF1-1CEB-C9D8-A411-0556E8231A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6CFE93-54C4-F626-D710-3A176F7881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070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981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981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193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F2143-9C39-3ACF-7F58-6C1BCF403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E03775-9354-327E-84B2-3534EE4E78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98A0AA-2404-6902-53B3-1D620E2DAF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69BC3-03F6-7829-229B-4A1336F402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2D21D1-52E2-420B-B491-CFF6D7BB79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011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3886200"/>
            <a:ext cx="12192000" cy="29718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65000"/>
                  <a:alpha val="53000"/>
                </a:schemeClr>
              </a:gs>
              <a:gs pos="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3887117"/>
            <a:ext cx="10363200" cy="610820"/>
          </a:xfrm>
        </p:spPr>
        <p:txBody>
          <a:bodyPr/>
          <a:lstStyle>
            <a:lvl1pPr algn="ctr">
              <a:defRPr lang="en-US" sz="40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99020"/>
            <a:ext cx="8534401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4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09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6DB-6798-42D2-B9AD-FC6F1C72FC30}" type="datetimeFigureOut">
              <a:rPr lang="en-US" smtClean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54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5/12/2026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81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158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022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114B6-2BB6-4BD0-BFEF-C871472FC5CC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4201-008A-4150-9378-A12F0D747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92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114B6-2BB6-4BD0-BFEF-C871472FC5CC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4201-008A-4150-9378-A12F0D747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520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114B6-2BB6-4BD0-BFEF-C871472FC5CC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4201-008A-4150-9378-A12F0D747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39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114B6-2BB6-4BD0-BFEF-C871472FC5CC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4201-008A-4150-9378-A12F0D747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64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114B6-2BB6-4BD0-BFEF-C871472FC5CC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4201-008A-4150-9378-A12F0D747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39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114B6-2BB6-4BD0-BFEF-C871472FC5CC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4201-008A-4150-9378-A12F0D747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0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114B6-2BB6-4BD0-BFEF-C871472FC5CC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4201-008A-4150-9378-A12F0D747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71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718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114B6-2BB6-4BD0-BFEF-C871472FC5CC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4201-008A-4150-9378-A12F0D747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14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114B6-2BB6-4BD0-BFEF-C871472FC5CC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4201-008A-4150-9378-A12F0D747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27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114B6-2BB6-4BD0-BFEF-C871472FC5CC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4201-008A-4150-9378-A12F0D747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4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114B6-2BB6-4BD0-BFEF-C871472FC5CC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A4201-008A-4150-9378-A12F0D747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60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slide" userDrawn="1">
  <p:cSld name="Title Content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26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23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170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5/12/2026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18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5/12/2026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899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5/12/2026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87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6245267"/>
            <a:ext cx="12192000" cy="6118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9440654" y="6420416"/>
            <a:ext cx="1723549" cy="261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This is a Presentation Title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11154869" y="6440638"/>
            <a:ext cx="224082" cy="221098"/>
            <a:chOff x="4328868" y="5502988"/>
            <a:chExt cx="500307" cy="493774"/>
          </a:xfrm>
          <a:solidFill>
            <a:schemeClr val="bg1"/>
          </a:solidFill>
        </p:grpSpPr>
        <p:sp>
          <p:nvSpPr>
            <p:cNvPr id="8" name="Freeform 7">
              <a:hlinkClick r:id="" action="ppaction://hlinkshowjump?jump=previousslide"/>
            </p:cNvPr>
            <p:cNvSpPr>
              <a:spLocks/>
            </p:cNvSpPr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9" name="Freeform 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</p:grpSp>
      <p:grpSp>
        <p:nvGrpSpPr>
          <p:cNvPr id="10" name="Group 9"/>
          <p:cNvGrpSpPr/>
          <p:nvPr userDrawn="1"/>
        </p:nvGrpSpPr>
        <p:grpSpPr>
          <a:xfrm flipH="1">
            <a:off x="11646174" y="6440638"/>
            <a:ext cx="224082" cy="221098"/>
            <a:chOff x="4328868" y="5502988"/>
            <a:chExt cx="500307" cy="493774"/>
          </a:xfrm>
          <a:solidFill>
            <a:schemeClr val="bg1"/>
          </a:solidFill>
        </p:grpSpPr>
        <p:sp>
          <p:nvSpPr>
            <p:cNvPr id="11" name="Freeform 10">
              <a:hlinkClick r:id="" action="ppaction://hlinkshowjump?jump=nextslide"/>
            </p:cNvPr>
            <p:cNvSpPr>
              <a:spLocks/>
            </p:cNvSpPr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  <p:sp>
          <p:nvSpPr>
            <p:cNvPr id="12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id-ID" sz="2399"/>
            </a:p>
          </p:txBody>
        </p:sp>
      </p:grp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11202730" y="6323774"/>
            <a:ext cx="491305" cy="420448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24942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5/12/2026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081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1" cy="711081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38426"/>
            <a:ext cx="10972801" cy="4987739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04F2-BE9A-4460-8815-8F645183555F}" type="datetimeFigureOut">
              <a:rPr lang="en-US" smtClean="0"/>
              <a:pPr/>
              <a:t>5/12/2026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50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j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114B6-2BB6-4BD0-BFEF-C871472FC5CC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A4201-008A-4150-9378-A12F0D747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6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6.jp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g"/><Relationship Id="rId18" Type="http://schemas.openxmlformats.org/officeDocument/2006/relationships/image" Target="../media/image21.jpeg"/><Relationship Id="rId3" Type="http://schemas.openxmlformats.org/officeDocument/2006/relationships/image" Target="../media/image6.jpeg"/><Relationship Id="rId21" Type="http://schemas.openxmlformats.org/officeDocument/2006/relationships/image" Target="../media/image24.jpe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1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jpe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g"/><Relationship Id="rId22" Type="http://schemas.openxmlformats.org/officeDocument/2006/relationships/image" Target="../media/image2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jp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tiff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2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ubtitle 2">
            <a:extLst>
              <a:ext uri="{FF2B5EF4-FFF2-40B4-BE49-F238E27FC236}">
                <a16:creationId xmlns:a16="http://schemas.microsoft.com/office/drawing/2014/main" id="{3DC1CC08-2B07-48C8-8B52-F3764F7F8169}"/>
              </a:ext>
            </a:extLst>
          </p:cNvPr>
          <p:cNvSpPr txBox="1">
            <a:spLocks/>
          </p:cNvSpPr>
          <p:nvPr/>
        </p:nvSpPr>
        <p:spPr>
          <a:xfrm>
            <a:off x="914400" y="2204864"/>
            <a:ext cx="10820399" cy="1224136"/>
          </a:xfrm>
          <a:prstGeom prst="rect">
            <a:avLst/>
          </a:prstGeom>
          <a:effectLst/>
        </p:spPr>
        <p:txBody>
          <a:bodyPr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ts val="4500"/>
              </a:lnSpc>
              <a:spcBef>
                <a:spcPts val="0"/>
              </a:spcBef>
              <a:buNone/>
              <a:defRPr/>
            </a:pPr>
            <a:endParaRPr lang="en-US" sz="1800" b="1" dirty="0">
              <a:ln>
                <a:solidFill>
                  <a:prstClr val="black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latin typeface="Sylfaen" panose="010A05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Subtitle 2">
            <a:extLst>
              <a:ext uri="{FF2B5EF4-FFF2-40B4-BE49-F238E27FC236}">
                <a16:creationId xmlns:a16="http://schemas.microsoft.com/office/drawing/2014/main" id="{DC7EC940-49AD-473F-BE2E-3FF65335E907}"/>
              </a:ext>
            </a:extLst>
          </p:cNvPr>
          <p:cNvSpPr txBox="1">
            <a:spLocks/>
          </p:cNvSpPr>
          <p:nvPr/>
        </p:nvSpPr>
        <p:spPr bwMode="auto">
          <a:xfrm>
            <a:off x="7245599" y="5953164"/>
            <a:ext cx="1828801" cy="74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11-16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.05.202</a:t>
            </a:r>
            <a:r>
              <a:rPr lang="en-GB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hy-AM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Դիլիջան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6" name="Subtitle 2">
            <a:extLst>
              <a:ext uri="{FF2B5EF4-FFF2-40B4-BE49-F238E27FC236}">
                <a16:creationId xmlns:a16="http://schemas.microsoft.com/office/drawing/2014/main" id="{5777F5CE-7D51-4BFC-9CFD-53F58CAA4BB3}"/>
              </a:ext>
            </a:extLst>
          </p:cNvPr>
          <p:cNvSpPr txBox="1">
            <a:spLocks/>
          </p:cNvSpPr>
          <p:nvPr/>
        </p:nvSpPr>
        <p:spPr>
          <a:xfrm>
            <a:off x="8767450" y="4690242"/>
            <a:ext cx="2957824" cy="41515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344488" rtl="0" eaLnBrk="1" fontAlgn="auto" latinLnBrk="0" hangingPunct="1">
              <a:lnSpc>
                <a:spcPts val="3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կ.</a:t>
            </a:r>
            <a:r>
              <a:rPr lang="hy-AM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գ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.թ. </a:t>
            </a:r>
            <a:r>
              <a:rPr lang="hy-AM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Գ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և</a:t>
            </a:r>
            <a:r>
              <a:rPr lang="hy-AM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ո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ր</a:t>
            </a:r>
            <a:r>
              <a:rPr lang="hy-AM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գ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hy-AM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Տ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ե</a:t>
            </a:r>
            <a:r>
              <a:rPr lang="hy-AM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փ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ա</a:t>
            </a:r>
            <a:r>
              <a:rPr lang="hy-AM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ն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ո</a:t>
            </a:r>
            <a:r>
              <a:rPr lang="hy-AM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ս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յ</a:t>
            </a:r>
            <a:r>
              <a:rPr lang="hy-AM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ա</a:t>
            </a:r>
            <a: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ն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146B1390-0DBE-42AA-88CB-3B23E8CF11CA}"/>
              </a:ext>
            </a:extLst>
          </p:cNvPr>
          <p:cNvSpPr txBox="1">
            <a:spLocks/>
          </p:cNvSpPr>
          <p:nvPr/>
        </p:nvSpPr>
        <p:spPr>
          <a:xfrm>
            <a:off x="5029199" y="433398"/>
            <a:ext cx="4465321" cy="850657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US" sz="23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Էկոլոգանոոսֆերային</a:t>
            </a: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3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հետազոտությունների</a:t>
            </a:r>
            <a:r>
              <a:rPr kumimoji="0" lang="en-US" sz="23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3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կենտրոն</a:t>
            </a:r>
            <a:endParaRPr kumimoji="0" lang="en-US" sz="23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75D072-B143-40C7-A7E9-5A88433B55FD}"/>
              </a:ext>
            </a:extLst>
          </p:cNvPr>
          <p:cNvGrpSpPr/>
          <p:nvPr/>
        </p:nvGrpSpPr>
        <p:grpSpPr>
          <a:xfrm>
            <a:off x="9784080" y="3968"/>
            <a:ext cx="2407920" cy="1452945"/>
            <a:chOff x="9784080" y="178"/>
            <a:chExt cx="2407920" cy="1452945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392041DB-0913-4296-B8CC-8909A42A3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200" y="178"/>
              <a:ext cx="1828800" cy="126799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D04EA0F-56B1-4E50-88C7-BD56CA5C8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4080" y="634177"/>
              <a:ext cx="2103120" cy="818946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3D50420-EEF1-4AA4-9175-DC592FF0BA80}"/>
              </a:ext>
            </a:extLst>
          </p:cNvPr>
          <p:cNvSpPr/>
          <p:nvPr/>
        </p:nvSpPr>
        <p:spPr>
          <a:xfrm>
            <a:off x="4724400" y="2231143"/>
            <a:ext cx="7391400" cy="1883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hy-AM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Լոռու մարզի հողերում հազվագյուտ հողային տարրերի համապարփակ երկրաքիﬕական բնութագրում՝ կոմպոզիցիոն տվյալների վերլուծության և ﬔքենայական ուսուցման կիրառմամբ</a:t>
            </a:r>
            <a:endParaRPr lang="en-US" sz="20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FE0F9147-A652-6C31-CA98-1A9FAFD05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E56581-41E0-BD88-6776-A2EBFFA7BC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600" y="5257800"/>
            <a:ext cx="1440000" cy="14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A3B9A4-C366-C766-73CF-CBDB7E1D31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399" y="5626876"/>
            <a:ext cx="1080000" cy="107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20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6A313-3C3E-0715-AD42-733AF304D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2C8E29C9-7A5D-BE8D-4EB8-0A14A6C732C6}"/>
              </a:ext>
            </a:extLst>
          </p:cNvPr>
          <p:cNvSpPr/>
          <p:nvPr/>
        </p:nvSpPr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705600 w 6858000"/>
              <a:gd name="connsiteY0" fmla="*/ 152401 h 12192000"/>
              <a:gd name="connsiteX1" fmla="*/ 152400 w 6858000"/>
              <a:gd name="connsiteY1" fmla="*/ 152401 h 12192000"/>
              <a:gd name="connsiteX2" fmla="*/ 152400 w 6858000"/>
              <a:gd name="connsiteY2" fmla="*/ 12039600 h 12192000"/>
              <a:gd name="connsiteX3" fmla="*/ 6705600 w 6858000"/>
              <a:gd name="connsiteY3" fmla="*/ 12039600 h 12192000"/>
              <a:gd name="connsiteX4" fmla="*/ 6858000 w 6858000"/>
              <a:gd name="connsiteY4" fmla="*/ 1 h 12192000"/>
              <a:gd name="connsiteX5" fmla="*/ 6858000 w 6858000"/>
              <a:gd name="connsiteY5" fmla="*/ 12192000 h 12192000"/>
              <a:gd name="connsiteX6" fmla="*/ 6705600 w 6858000"/>
              <a:gd name="connsiteY6" fmla="*/ 12192000 h 12192000"/>
              <a:gd name="connsiteX7" fmla="*/ 6705600 w 6858000"/>
              <a:gd name="connsiteY7" fmla="*/ 12192000 h 12192000"/>
              <a:gd name="connsiteX8" fmla="*/ 152400 w 6858000"/>
              <a:gd name="connsiteY8" fmla="*/ 12192000 h 12192000"/>
              <a:gd name="connsiteX9" fmla="*/ 1176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  <a:gd name="connsiteX12" fmla="*/ 152400 w 6858000"/>
              <a:gd name="connsiteY12" fmla="*/ 0 h 12192000"/>
              <a:gd name="connsiteX13" fmla="*/ 152400 w 6858000"/>
              <a:gd name="connsiteY13" fmla="*/ 1 h 12192000"/>
              <a:gd name="connsiteX14" fmla="*/ 6705600 w 6858000"/>
              <a:gd name="connsiteY14" fmla="*/ 1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8000" h="12192000">
                <a:moveTo>
                  <a:pt x="6705600" y="152401"/>
                </a:moveTo>
                <a:lnTo>
                  <a:pt x="152400" y="152401"/>
                </a:lnTo>
                <a:lnTo>
                  <a:pt x="152400" y="12039600"/>
                </a:lnTo>
                <a:lnTo>
                  <a:pt x="6705600" y="12039600"/>
                </a:lnTo>
                <a:close/>
                <a:moveTo>
                  <a:pt x="6858000" y="1"/>
                </a:moveTo>
                <a:lnTo>
                  <a:pt x="6858000" y="12192000"/>
                </a:lnTo>
                <a:lnTo>
                  <a:pt x="6705600" y="12192000"/>
                </a:lnTo>
                <a:lnTo>
                  <a:pt x="6705600" y="12192000"/>
                </a:lnTo>
                <a:lnTo>
                  <a:pt x="152400" y="12192000"/>
                </a:lnTo>
                <a:lnTo>
                  <a:pt x="117600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152400" y="0"/>
                </a:lnTo>
                <a:lnTo>
                  <a:pt x="152400" y="1"/>
                </a:lnTo>
                <a:lnTo>
                  <a:pt x="6705600" y="1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  <a:alpha val="83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42C14C92-B5DC-7BEA-4012-0F2BA066E935}"/>
              </a:ext>
            </a:extLst>
          </p:cNvPr>
          <p:cNvSpPr/>
          <p:nvPr/>
        </p:nvSpPr>
        <p:spPr>
          <a:xfrm>
            <a:off x="152400" y="234684"/>
            <a:ext cx="16764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957F777-4B12-BEA2-77CF-AC9BEDFEE050}"/>
              </a:ext>
            </a:extLst>
          </p:cNvPr>
          <p:cNvSpPr/>
          <p:nvPr/>
        </p:nvSpPr>
        <p:spPr>
          <a:xfrm>
            <a:off x="241880" y="212628"/>
            <a:ext cx="1510720" cy="415498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Անալիզներ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E49AFA-0F6B-168B-ED29-8869AEB869C7}"/>
              </a:ext>
            </a:extLst>
          </p:cNvPr>
          <p:cNvSpPr/>
          <p:nvPr/>
        </p:nvSpPr>
        <p:spPr>
          <a:xfrm>
            <a:off x="4391025" y="990600"/>
            <a:ext cx="29482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167 </a:t>
            </a:r>
            <a:r>
              <a:rPr kumimoji="0" lang="hy-AM" sz="8000" b="1" i="0" u="none" strike="noStrike" kern="120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նմուշ</a:t>
            </a:r>
            <a:endParaRPr kumimoji="0" lang="en-US" sz="8000" b="1" i="0" u="none" strike="noStrike" kern="1200" normalizeH="0" baseline="0" noProof="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B3021A-411A-3440-4C74-5BDAC3A858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9" t="14841" r="32590"/>
          <a:stretch/>
        </p:blipFill>
        <p:spPr>
          <a:xfrm>
            <a:off x="8099529" y="412203"/>
            <a:ext cx="2880000" cy="3846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05E97B-BD44-F789-240B-BF3F2459BD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226" y="4419600"/>
            <a:ext cx="216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487783-001D-9C92-2822-650A563CB8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" t="18605" r="13842" b="19097"/>
          <a:stretch/>
        </p:blipFill>
        <p:spPr>
          <a:xfrm>
            <a:off x="521046" y="926569"/>
            <a:ext cx="3600000" cy="2059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yellow flashlight in a case&#10;&#10;AI-generated content may be incorrect.">
            <a:extLst>
              <a:ext uri="{FF2B5EF4-FFF2-40B4-BE49-F238E27FC236}">
                <a16:creationId xmlns:a16="http://schemas.microsoft.com/office/drawing/2014/main" id="{8D469CC9-AEC9-13E0-66EE-F42A0EE579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057" y="3886200"/>
            <a:ext cx="1800000" cy="24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blue and white machine&#10;&#10;AI-generated content may be incorrect.">
            <a:extLst>
              <a:ext uri="{FF2B5EF4-FFF2-40B4-BE49-F238E27FC236}">
                <a16:creationId xmlns:a16="http://schemas.microsoft.com/office/drawing/2014/main" id="{EFD76664-066D-61C6-FCFB-74B9434DCB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8" b="8613"/>
          <a:stretch>
            <a:fillRect/>
          </a:stretch>
        </p:blipFill>
        <p:spPr>
          <a:xfrm>
            <a:off x="990600" y="3656124"/>
            <a:ext cx="2520000" cy="25317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C1C38B-DB82-11ED-7352-F0C64727F10D}"/>
              </a:ext>
            </a:extLst>
          </p:cNvPr>
          <p:cNvSpPr txBox="1"/>
          <p:nvPr/>
        </p:nvSpPr>
        <p:spPr>
          <a:xfrm>
            <a:off x="10110087" y="3804772"/>
            <a:ext cx="8389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Sylfaen" panose="010A0502050306030303" pitchFamily="18" charset="0"/>
              </a:rPr>
              <a:t>XRD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E55553-08E5-CB37-A01A-0366EF149039}"/>
              </a:ext>
            </a:extLst>
          </p:cNvPr>
          <p:cNvSpPr txBox="1"/>
          <p:nvPr/>
        </p:nvSpPr>
        <p:spPr>
          <a:xfrm>
            <a:off x="685800" y="990600"/>
            <a:ext cx="8389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Sylfaen" panose="010A0502050306030303" pitchFamily="18" charset="0"/>
              </a:rPr>
              <a:t>XRF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CC4E26-8ED2-2985-9DF0-6EBAF55D608D}"/>
              </a:ext>
            </a:extLst>
          </p:cNvPr>
          <p:cNvSpPr txBox="1"/>
          <p:nvPr/>
        </p:nvSpPr>
        <p:spPr>
          <a:xfrm>
            <a:off x="2514600" y="3681700"/>
            <a:ext cx="8389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Sylfaen" panose="010A0502050306030303" pitchFamily="18" charset="0"/>
              </a:rPr>
              <a:t>SOM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47FACA-1848-8C9F-39BE-4790C9FF7065}"/>
              </a:ext>
            </a:extLst>
          </p:cNvPr>
          <p:cNvSpPr txBox="1"/>
          <p:nvPr/>
        </p:nvSpPr>
        <p:spPr>
          <a:xfrm>
            <a:off x="5418045" y="6187838"/>
            <a:ext cx="1138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latin typeface="Sylfaen" panose="010A0502050306030303" pitchFamily="18" charset="0"/>
              </a:rPr>
              <a:t>MS/EC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9436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705600 w 6858000"/>
              <a:gd name="connsiteY0" fmla="*/ 152401 h 12192000"/>
              <a:gd name="connsiteX1" fmla="*/ 152400 w 6858000"/>
              <a:gd name="connsiteY1" fmla="*/ 152401 h 12192000"/>
              <a:gd name="connsiteX2" fmla="*/ 152400 w 6858000"/>
              <a:gd name="connsiteY2" fmla="*/ 12039600 h 12192000"/>
              <a:gd name="connsiteX3" fmla="*/ 6705600 w 6858000"/>
              <a:gd name="connsiteY3" fmla="*/ 12039600 h 12192000"/>
              <a:gd name="connsiteX4" fmla="*/ 6858000 w 6858000"/>
              <a:gd name="connsiteY4" fmla="*/ 1 h 12192000"/>
              <a:gd name="connsiteX5" fmla="*/ 6858000 w 6858000"/>
              <a:gd name="connsiteY5" fmla="*/ 12192000 h 12192000"/>
              <a:gd name="connsiteX6" fmla="*/ 6705600 w 6858000"/>
              <a:gd name="connsiteY6" fmla="*/ 12192000 h 12192000"/>
              <a:gd name="connsiteX7" fmla="*/ 6705600 w 6858000"/>
              <a:gd name="connsiteY7" fmla="*/ 12192000 h 12192000"/>
              <a:gd name="connsiteX8" fmla="*/ 152400 w 6858000"/>
              <a:gd name="connsiteY8" fmla="*/ 12192000 h 12192000"/>
              <a:gd name="connsiteX9" fmla="*/ 1176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  <a:gd name="connsiteX12" fmla="*/ 152400 w 6858000"/>
              <a:gd name="connsiteY12" fmla="*/ 0 h 12192000"/>
              <a:gd name="connsiteX13" fmla="*/ 152400 w 6858000"/>
              <a:gd name="connsiteY13" fmla="*/ 1 h 12192000"/>
              <a:gd name="connsiteX14" fmla="*/ 6705600 w 6858000"/>
              <a:gd name="connsiteY14" fmla="*/ 1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8000" h="12192000">
                <a:moveTo>
                  <a:pt x="6705600" y="152401"/>
                </a:moveTo>
                <a:lnTo>
                  <a:pt x="152400" y="152401"/>
                </a:lnTo>
                <a:lnTo>
                  <a:pt x="152400" y="12039600"/>
                </a:lnTo>
                <a:lnTo>
                  <a:pt x="6705600" y="12039600"/>
                </a:lnTo>
                <a:close/>
                <a:moveTo>
                  <a:pt x="6858000" y="1"/>
                </a:moveTo>
                <a:lnTo>
                  <a:pt x="6858000" y="12192000"/>
                </a:lnTo>
                <a:lnTo>
                  <a:pt x="6705600" y="12192000"/>
                </a:lnTo>
                <a:lnTo>
                  <a:pt x="6705600" y="12192000"/>
                </a:lnTo>
                <a:lnTo>
                  <a:pt x="152400" y="12192000"/>
                </a:lnTo>
                <a:lnTo>
                  <a:pt x="117600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152400" y="0"/>
                </a:lnTo>
                <a:lnTo>
                  <a:pt x="152400" y="1"/>
                </a:lnTo>
                <a:lnTo>
                  <a:pt x="6705600" y="1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  <a:alpha val="83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48D20CE-49C9-46F0-8042-ED89685A4DB8}"/>
              </a:ext>
            </a:extLst>
          </p:cNvPr>
          <p:cNvSpPr/>
          <p:nvPr/>
        </p:nvSpPr>
        <p:spPr>
          <a:xfrm>
            <a:off x="152399" y="234684"/>
            <a:ext cx="3048001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15ED07A-913C-4005-83E7-0D0EED732D1A}"/>
              </a:ext>
            </a:extLst>
          </p:cNvPr>
          <p:cNvSpPr/>
          <p:nvPr/>
        </p:nvSpPr>
        <p:spPr>
          <a:xfrm>
            <a:off x="241881" y="212628"/>
            <a:ext cx="2882320" cy="415498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Անալիզների ընթացքը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 descr="A close-up of a machine&#10;&#10;AI-generated content may be incorrect.">
            <a:extLst>
              <a:ext uri="{FF2B5EF4-FFF2-40B4-BE49-F238E27FC236}">
                <a16:creationId xmlns:a16="http://schemas.microsoft.com/office/drawing/2014/main" id="{D3A44343-AB4A-ED0E-B99A-E246367888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7" b="15262"/>
          <a:stretch>
            <a:fillRect/>
          </a:stretch>
        </p:blipFill>
        <p:spPr>
          <a:xfrm>
            <a:off x="3236976" y="4145983"/>
            <a:ext cx="1800000" cy="2064338"/>
          </a:xfrm>
          <a:prstGeom prst="rect">
            <a:avLst/>
          </a:prstGeom>
        </p:spPr>
      </p:pic>
      <p:pic>
        <p:nvPicPr>
          <p:cNvPr id="7" name="Picture 6" descr="A person using a machine&#10;&#10;AI-generated content may be incorrect.">
            <a:extLst>
              <a:ext uri="{FF2B5EF4-FFF2-40B4-BE49-F238E27FC236}">
                <a16:creationId xmlns:a16="http://schemas.microsoft.com/office/drawing/2014/main" id="{F733096B-718C-406A-2A45-7BB2081582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8" b="15063"/>
          <a:stretch>
            <a:fillRect/>
          </a:stretch>
        </p:blipFill>
        <p:spPr>
          <a:xfrm>
            <a:off x="3124201" y="853805"/>
            <a:ext cx="1800000" cy="2644499"/>
          </a:xfrm>
          <a:prstGeom prst="rect">
            <a:avLst/>
          </a:prstGeom>
        </p:spPr>
      </p:pic>
      <p:pic>
        <p:nvPicPr>
          <p:cNvPr id="9" name="Picture 8" descr="A close-up of a machine&#10;&#10;AI-generated content may be incorrect.">
            <a:extLst>
              <a:ext uri="{FF2B5EF4-FFF2-40B4-BE49-F238E27FC236}">
                <a16:creationId xmlns:a16="http://schemas.microsoft.com/office/drawing/2014/main" id="{62ED4DCA-CCBA-5F31-8533-DA5FDAE8F8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6"/>
          <a:stretch>
            <a:fillRect/>
          </a:stretch>
        </p:blipFill>
        <p:spPr>
          <a:xfrm>
            <a:off x="9898518" y="584911"/>
            <a:ext cx="1800000" cy="3236873"/>
          </a:xfrm>
          <a:prstGeom prst="rect">
            <a:avLst/>
          </a:prstGeom>
        </p:spPr>
      </p:pic>
      <p:pic>
        <p:nvPicPr>
          <p:cNvPr id="12" name="Picture 11" descr="A close-up of a machine&#10;&#10;AI-generated content may be incorrect.">
            <a:extLst>
              <a:ext uri="{FF2B5EF4-FFF2-40B4-BE49-F238E27FC236}">
                <a16:creationId xmlns:a16="http://schemas.microsoft.com/office/drawing/2014/main" id="{3DF32819-AC75-0B87-A3AA-931EF44BF3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00"/>
          <a:stretch>
            <a:fillRect/>
          </a:stretch>
        </p:blipFill>
        <p:spPr>
          <a:xfrm>
            <a:off x="7789673" y="2176055"/>
            <a:ext cx="1800000" cy="2963976"/>
          </a:xfrm>
          <a:prstGeom prst="rect">
            <a:avLst/>
          </a:prstGeom>
        </p:spPr>
      </p:pic>
      <p:pic>
        <p:nvPicPr>
          <p:cNvPr id="14" name="Picture 13" descr="A machine with circular objects&#10;&#10;AI-generated content may be incorrect.">
            <a:extLst>
              <a:ext uri="{FF2B5EF4-FFF2-40B4-BE49-F238E27FC236}">
                <a16:creationId xmlns:a16="http://schemas.microsoft.com/office/drawing/2014/main" id="{4B00BCF7-7381-052D-D66E-7B0F58EC99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" b="15792"/>
          <a:stretch>
            <a:fillRect/>
          </a:stretch>
        </p:blipFill>
        <p:spPr>
          <a:xfrm>
            <a:off x="657040" y="1905000"/>
            <a:ext cx="1800000" cy="2867726"/>
          </a:xfrm>
          <a:prstGeom prst="rect">
            <a:avLst/>
          </a:prstGeom>
        </p:spPr>
      </p:pic>
      <p:pic>
        <p:nvPicPr>
          <p:cNvPr id="16" name="Picture 15" descr="Hands in black gloves holding a round object&#10;&#10;AI-generated content may be incorrect.">
            <a:extLst>
              <a:ext uri="{FF2B5EF4-FFF2-40B4-BE49-F238E27FC236}">
                <a16:creationId xmlns:a16="http://schemas.microsoft.com/office/drawing/2014/main" id="{06E7A01C-23A9-E583-0210-BD8D30177F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57"/>
          <a:stretch>
            <a:fillRect/>
          </a:stretch>
        </p:blipFill>
        <p:spPr>
          <a:xfrm>
            <a:off x="5680828" y="685800"/>
            <a:ext cx="1800000" cy="286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77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6BD17-6050-0E98-084A-EC1FC7194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>
            <a:extLst>
              <a:ext uri="{FF2B5EF4-FFF2-40B4-BE49-F238E27FC236}">
                <a16:creationId xmlns:a16="http://schemas.microsoft.com/office/drawing/2014/main" id="{A5D8A4F8-7B87-E9A0-710C-87E9EE405B0D}"/>
              </a:ext>
            </a:extLst>
          </p:cNvPr>
          <p:cNvGrpSpPr/>
          <p:nvPr/>
        </p:nvGrpSpPr>
        <p:grpSpPr>
          <a:xfrm>
            <a:off x="4860211" y="5608460"/>
            <a:ext cx="441960" cy="365760"/>
            <a:chOff x="4860211" y="5608460"/>
            <a:chExt cx="441960" cy="36576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F98EDAC-E24E-AFED-4313-6D3AF126FB3B}"/>
                </a:ext>
              </a:extLst>
            </p:cNvPr>
            <p:cNvSpPr/>
            <p:nvPr/>
          </p:nvSpPr>
          <p:spPr>
            <a:xfrm>
              <a:off x="4860211" y="5608460"/>
              <a:ext cx="365760" cy="3657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5C2FEE7-796F-E95D-622D-497C825D4AFF}"/>
                </a:ext>
              </a:extLst>
            </p:cNvPr>
            <p:cNvSpPr txBox="1"/>
            <p:nvPr/>
          </p:nvSpPr>
          <p:spPr>
            <a:xfrm>
              <a:off x="4860211" y="5629758"/>
              <a:ext cx="44196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Sc</a:t>
              </a: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6D557BBC-901D-7494-757C-58ABB049E9D3}"/>
              </a:ext>
            </a:extLst>
          </p:cNvPr>
          <p:cNvGrpSpPr/>
          <p:nvPr/>
        </p:nvGrpSpPr>
        <p:grpSpPr>
          <a:xfrm>
            <a:off x="4114800" y="5195787"/>
            <a:ext cx="441960" cy="365760"/>
            <a:chOff x="4114800" y="5195787"/>
            <a:chExt cx="441960" cy="36576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F229C1E-CD1C-4AF8-D052-9DDB05F17DA5}"/>
                </a:ext>
              </a:extLst>
            </p:cNvPr>
            <p:cNvSpPr/>
            <p:nvPr/>
          </p:nvSpPr>
          <p:spPr>
            <a:xfrm>
              <a:off x="4114800" y="5195787"/>
              <a:ext cx="365760" cy="36576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3C009AB-7FEE-8A63-4D14-ADB5F7FF4C05}"/>
                </a:ext>
              </a:extLst>
            </p:cNvPr>
            <p:cNvSpPr txBox="1"/>
            <p:nvPr/>
          </p:nvSpPr>
          <p:spPr>
            <a:xfrm>
              <a:off x="4114800" y="5217085"/>
              <a:ext cx="44196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86BD726B-10F0-7F1E-89C7-71F726C9AB86}"/>
              </a:ext>
            </a:extLst>
          </p:cNvPr>
          <p:cNvGrpSpPr/>
          <p:nvPr/>
        </p:nvGrpSpPr>
        <p:grpSpPr>
          <a:xfrm>
            <a:off x="2045295" y="4170435"/>
            <a:ext cx="464820" cy="365760"/>
            <a:chOff x="2045295" y="4170435"/>
            <a:chExt cx="464820" cy="365760"/>
          </a:xfrm>
        </p:grpSpPr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FD65F5A0-3CA5-430B-5872-15E5895010D2}"/>
                </a:ext>
              </a:extLst>
            </p:cNvPr>
            <p:cNvSpPr/>
            <p:nvPr/>
          </p:nvSpPr>
          <p:spPr>
            <a:xfrm>
              <a:off x="2046487" y="4170435"/>
              <a:ext cx="365760" cy="36576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CEA2BB13-BFE5-D91F-9F05-9A6FD19B3F40}"/>
                </a:ext>
              </a:extLst>
            </p:cNvPr>
            <p:cNvSpPr txBox="1"/>
            <p:nvPr/>
          </p:nvSpPr>
          <p:spPr>
            <a:xfrm>
              <a:off x="2045295" y="4191732"/>
              <a:ext cx="4648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5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dirty="0"/>
                <a:t>Eu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B77CF55A-F90B-3208-3909-E91FD94C3BE2}"/>
              </a:ext>
            </a:extLst>
          </p:cNvPr>
          <p:cNvGrpSpPr/>
          <p:nvPr/>
        </p:nvGrpSpPr>
        <p:grpSpPr>
          <a:xfrm>
            <a:off x="1247612" y="3924794"/>
            <a:ext cx="464820" cy="365760"/>
            <a:chOff x="1247612" y="3924794"/>
            <a:chExt cx="464820" cy="36576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19A7D82-9942-D006-532A-6E50585F76E3}"/>
                </a:ext>
              </a:extLst>
            </p:cNvPr>
            <p:cNvSpPr/>
            <p:nvPr/>
          </p:nvSpPr>
          <p:spPr>
            <a:xfrm>
              <a:off x="1270472" y="3924794"/>
              <a:ext cx="365760" cy="36576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5BF53B0-8AB0-707D-D666-749C7D76E0D5}"/>
                </a:ext>
              </a:extLst>
            </p:cNvPr>
            <p:cNvSpPr txBox="1"/>
            <p:nvPr/>
          </p:nvSpPr>
          <p:spPr>
            <a:xfrm>
              <a:off x="1247612" y="3946092"/>
              <a:ext cx="4648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Nd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A2B2FCD0-C39B-4654-287D-7481A298ACD6}"/>
              </a:ext>
            </a:extLst>
          </p:cNvPr>
          <p:cNvGrpSpPr/>
          <p:nvPr/>
        </p:nvGrpSpPr>
        <p:grpSpPr>
          <a:xfrm>
            <a:off x="378755" y="3528304"/>
            <a:ext cx="442680" cy="365760"/>
            <a:chOff x="378755" y="3528304"/>
            <a:chExt cx="442680" cy="365760"/>
          </a:xfrm>
        </p:grpSpPr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DFA84E92-0194-1020-AA90-55C67120F70E}"/>
                </a:ext>
              </a:extLst>
            </p:cNvPr>
            <p:cNvSpPr/>
            <p:nvPr/>
          </p:nvSpPr>
          <p:spPr>
            <a:xfrm>
              <a:off x="379475" y="3528304"/>
              <a:ext cx="365760" cy="36576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AE82AC3E-7332-B1F6-E912-AB5B2034A2D8}"/>
                </a:ext>
              </a:extLst>
            </p:cNvPr>
            <p:cNvSpPr txBox="1"/>
            <p:nvPr/>
          </p:nvSpPr>
          <p:spPr>
            <a:xfrm>
              <a:off x="378755" y="3549602"/>
              <a:ext cx="4426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Pr</a:t>
              </a:r>
              <a:endParaRPr lang="en-US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BA13288D-F4E9-73C8-0B28-4A5643C85563}"/>
              </a:ext>
            </a:extLst>
          </p:cNvPr>
          <p:cNvSpPr/>
          <p:nvPr/>
        </p:nvSpPr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705600 w 6858000"/>
              <a:gd name="connsiteY0" fmla="*/ 152401 h 12192000"/>
              <a:gd name="connsiteX1" fmla="*/ 152400 w 6858000"/>
              <a:gd name="connsiteY1" fmla="*/ 152401 h 12192000"/>
              <a:gd name="connsiteX2" fmla="*/ 152400 w 6858000"/>
              <a:gd name="connsiteY2" fmla="*/ 12039600 h 12192000"/>
              <a:gd name="connsiteX3" fmla="*/ 6705600 w 6858000"/>
              <a:gd name="connsiteY3" fmla="*/ 12039600 h 12192000"/>
              <a:gd name="connsiteX4" fmla="*/ 6858000 w 6858000"/>
              <a:gd name="connsiteY4" fmla="*/ 1 h 12192000"/>
              <a:gd name="connsiteX5" fmla="*/ 6858000 w 6858000"/>
              <a:gd name="connsiteY5" fmla="*/ 12192000 h 12192000"/>
              <a:gd name="connsiteX6" fmla="*/ 6705600 w 6858000"/>
              <a:gd name="connsiteY6" fmla="*/ 12192000 h 12192000"/>
              <a:gd name="connsiteX7" fmla="*/ 6705600 w 6858000"/>
              <a:gd name="connsiteY7" fmla="*/ 12192000 h 12192000"/>
              <a:gd name="connsiteX8" fmla="*/ 152400 w 6858000"/>
              <a:gd name="connsiteY8" fmla="*/ 12192000 h 12192000"/>
              <a:gd name="connsiteX9" fmla="*/ 1176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  <a:gd name="connsiteX12" fmla="*/ 152400 w 6858000"/>
              <a:gd name="connsiteY12" fmla="*/ 0 h 12192000"/>
              <a:gd name="connsiteX13" fmla="*/ 152400 w 6858000"/>
              <a:gd name="connsiteY13" fmla="*/ 1 h 12192000"/>
              <a:gd name="connsiteX14" fmla="*/ 6705600 w 6858000"/>
              <a:gd name="connsiteY14" fmla="*/ 1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8000" h="12192000">
                <a:moveTo>
                  <a:pt x="6705600" y="152401"/>
                </a:moveTo>
                <a:lnTo>
                  <a:pt x="152400" y="152401"/>
                </a:lnTo>
                <a:lnTo>
                  <a:pt x="152400" y="12039600"/>
                </a:lnTo>
                <a:lnTo>
                  <a:pt x="6705600" y="12039600"/>
                </a:lnTo>
                <a:close/>
                <a:moveTo>
                  <a:pt x="6858000" y="1"/>
                </a:moveTo>
                <a:lnTo>
                  <a:pt x="6858000" y="12192000"/>
                </a:lnTo>
                <a:lnTo>
                  <a:pt x="6705600" y="12192000"/>
                </a:lnTo>
                <a:lnTo>
                  <a:pt x="6705600" y="12192000"/>
                </a:lnTo>
                <a:lnTo>
                  <a:pt x="152400" y="12192000"/>
                </a:lnTo>
                <a:lnTo>
                  <a:pt x="117600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152400" y="0"/>
                </a:lnTo>
                <a:lnTo>
                  <a:pt x="152400" y="1"/>
                </a:lnTo>
                <a:lnTo>
                  <a:pt x="6705600" y="1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  <a:alpha val="83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6E72200-65FA-C334-5C47-6CC1ECD0E12B}"/>
              </a:ext>
            </a:extLst>
          </p:cNvPr>
          <p:cNvSpPr/>
          <p:nvPr/>
        </p:nvSpPr>
        <p:spPr>
          <a:xfrm>
            <a:off x="152400" y="234684"/>
            <a:ext cx="50292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BE61EE5-EFFD-9919-8DB7-85E1485030BC}"/>
              </a:ext>
            </a:extLst>
          </p:cNvPr>
          <p:cNvSpPr/>
          <p:nvPr/>
        </p:nvSpPr>
        <p:spPr>
          <a:xfrm>
            <a:off x="241879" y="212628"/>
            <a:ext cx="4863521" cy="415498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Որակի ապահովում և որակի վերհսկում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6036B2-B452-F0B8-C94E-656310F81762}"/>
              </a:ext>
            </a:extLst>
          </p:cNvPr>
          <p:cNvSpPr/>
          <p:nvPr/>
        </p:nvSpPr>
        <p:spPr>
          <a:xfrm>
            <a:off x="450689" y="1556305"/>
            <a:ext cx="1593847" cy="406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700"/>
              </a:lnSpc>
            </a:pPr>
            <a:r>
              <a:rPr lang="en-GB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GB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Nist2710a</a:t>
            </a:r>
            <a:endParaRPr lang="en-US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EC7856-FB98-1A01-AAB1-6FFE83E7EECF}"/>
              </a:ext>
            </a:extLst>
          </p:cNvPr>
          <p:cNvSpPr/>
          <p:nvPr/>
        </p:nvSpPr>
        <p:spPr>
          <a:xfrm>
            <a:off x="1073153" y="2161310"/>
            <a:ext cx="1593847" cy="406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700"/>
              </a:lnSpc>
            </a:pPr>
            <a:r>
              <a:rPr lang="en-GB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GB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Nist2711a</a:t>
            </a:r>
            <a:endParaRPr lang="en-US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9053EE-476F-AE43-1127-15D4F7DC26FB}"/>
              </a:ext>
            </a:extLst>
          </p:cNvPr>
          <p:cNvSpPr/>
          <p:nvPr/>
        </p:nvSpPr>
        <p:spPr>
          <a:xfrm>
            <a:off x="1638300" y="2766315"/>
            <a:ext cx="2057400" cy="406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700"/>
              </a:lnSpc>
            </a:pPr>
            <a:r>
              <a:rPr lang="en-GB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GB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NCS ZC71021</a:t>
            </a:r>
            <a:endParaRPr lang="en-US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E381BE-5762-5FD4-2A10-EAB6657EBD29}"/>
              </a:ext>
            </a:extLst>
          </p:cNvPr>
          <p:cNvSpPr/>
          <p:nvPr/>
        </p:nvSpPr>
        <p:spPr>
          <a:xfrm>
            <a:off x="2085550" y="3371320"/>
            <a:ext cx="2774661" cy="406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700"/>
              </a:lnSpc>
            </a:pPr>
            <a:r>
              <a:rPr lang="en-GB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GB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MBH-REE-MID-22</a:t>
            </a:r>
            <a:endParaRPr lang="en-US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4CBE03-DE40-3229-ACE1-1D52BAF28DBA}"/>
              </a:ext>
            </a:extLst>
          </p:cNvPr>
          <p:cNvSpPr/>
          <p:nvPr/>
        </p:nvSpPr>
        <p:spPr>
          <a:xfrm>
            <a:off x="2710600" y="3976325"/>
            <a:ext cx="2149612" cy="406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700"/>
              </a:lnSpc>
            </a:pPr>
            <a:r>
              <a:rPr lang="en-GB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GB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ERM-CC690</a:t>
            </a:r>
            <a:endParaRPr lang="en-US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B30B40-68FF-B793-E1F1-2E76D3B689BC}"/>
              </a:ext>
            </a:extLst>
          </p:cNvPr>
          <p:cNvSpPr/>
          <p:nvPr/>
        </p:nvSpPr>
        <p:spPr>
          <a:xfrm>
            <a:off x="3422763" y="4581330"/>
            <a:ext cx="1570398" cy="406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700"/>
              </a:lnSpc>
            </a:pPr>
            <a:r>
              <a:rPr lang="en-GB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GB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BCR-667</a:t>
            </a:r>
            <a:endParaRPr lang="en-US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706015-06B3-EFB4-086D-E38B86CD2D42}"/>
              </a:ext>
            </a:extLst>
          </p:cNvPr>
          <p:cNvSpPr/>
          <p:nvPr/>
        </p:nvSpPr>
        <p:spPr>
          <a:xfrm>
            <a:off x="506238" y="900204"/>
            <a:ext cx="4191000" cy="406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700"/>
              </a:lnSpc>
            </a:pPr>
            <a:r>
              <a:rPr lang="hy-AM" sz="1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Սերտիֆկացված ռեֆերենտ նյութեր</a:t>
            </a:r>
            <a:endParaRPr lang="en-US" sz="1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3BC12DC-CF72-D3A0-5EDD-A48A4B39CA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718" y="863628"/>
            <a:ext cx="1800000" cy="23906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ADE807B-DAA7-4891-D80B-10E56D92F5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439" y="360992"/>
            <a:ext cx="1800000" cy="23906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012ABC2-DDB4-8B3B-9BEB-CA4942EF85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18" y="2987671"/>
            <a:ext cx="1800000" cy="23906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8E595D6-F80B-FF69-936B-4C12D4E094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469" y="212628"/>
            <a:ext cx="1276528" cy="2400635"/>
          </a:xfrm>
          <a:prstGeom prst="rect">
            <a:avLst/>
          </a:prstGeom>
        </p:spPr>
      </p:pic>
      <p:grpSp>
        <p:nvGrpSpPr>
          <p:cNvPr id="142" name="Group 141">
            <a:extLst>
              <a:ext uri="{FF2B5EF4-FFF2-40B4-BE49-F238E27FC236}">
                <a16:creationId xmlns:a16="http://schemas.microsoft.com/office/drawing/2014/main" id="{E6E23B63-B4B6-AD4C-FCA6-E749EA216F89}"/>
              </a:ext>
            </a:extLst>
          </p:cNvPr>
          <p:cNvGrpSpPr/>
          <p:nvPr/>
        </p:nvGrpSpPr>
        <p:grpSpPr>
          <a:xfrm>
            <a:off x="3407416" y="1497548"/>
            <a:ext cx="411480" cy="365760"/>
            <a:chOff x="3407416" y="1497548"/>
            <a:chExt cx="411480" cy="365760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EA559CBD-D03F-A2A0-6D61-DC19F16102C1}"/>
                </a:ext>
              </a:extLst>
            </p:cNvPr>
            <p:cNvSpPr/>
            <p:nvPr/>
          </p:nvSpPr>
          <p:spPr>
            <a:xfrm>
              <a:off x="3410304" y="1497548"/>
              <a:ext cx="365760" cy="3657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EEB3B0D-D33A-E682-6CF5-DFA497B1CF8F}"/>
                </a:ext>
              </a:extLst>
            </p:cNvPr>
            <p:cNvSpPr txBox="1"/>
            <p:nvPr/>
          </p:nvSpPr>
          <p:spPr>
            <a:xfrm>
              <a:off x="3407416" y="1512666"/>
              <a:ext cx="4114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Al</a:t>
              </a: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93993DEC-2680-D983-DC63-743F04835EC4}"/>
              </a:ext>
            </a:extLst>
          </p:cNvPr>
          <p:cNvGrpSpPr/>
          <p:nvPr/>
        </p:nvGrpSpPr>
        <p:grpSpPr>
          <a:xfrm>
            <a:off x="5679528" y="899179"/>
            <a:ext cx="411480" cy="365760"/>
            <a:chOff x="539766" y="5232084"/>
            <a:chExt cx="411480" cy="365760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98C64921-389F-BBEF-213D-3B0E0FF8D45F}"/>
                </a:ext>
              </a:extLst>
            </p:cNvPr>
            <p:cNvSpPr/>
            <p:nvPr/>
          </p:nvSpPr>
          <p:spPr>
            <a:xfrm>
              <a:off x="562626" y="5232084"/>
              <a:ext cx="365760" cy="3657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1BF814C-1C5C-BB84-DB87-CE0E47DF5C6D}"/>
                </a:ext>
              </a:extLst>
            </p:cNvPr>
            <p:cNvSpPr txBox="1"/>
            <p:nvPr/>
          </p:nvSpPr>
          <p:spPr>
            <a:xfrm>
              <a:off x="539766" y="5241288"/>
              <a:ext cx="4114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B3B3591D-363B-8C8B-792C-3CDB4B8E59B1}"/>
              </a:ext>
            </a:extLst>
          </p:cNvPr>
          <p:cNvGrpSpPr/>
          <p:nvPr/>
        </p:nvGrpSpPr>
        <p:grpSpPr>
          <a:xfrm>
            <a:off x="4919546" y="2373499"/>
            <a:ext cx="382503" cy="365760"/>
            <a:chOff x="1088804" y="2739131"/>
            <a:chExt cx="382503" cy="365760"/>
          </a:xfrm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155B177D-D8E6-8AC9-0137-F23890DE1F82}"/>
                </a:ext>
              </a:extLst>
            </p:cNvPr>
            <p:cNvSpPr/>
            <p:nvPr/>
          </p:nvSpPr>
          <p:spPr>
            <a:xfrm>
              <a:off x="1088804" y="2739131"/>
              <a:ext cx="365760" cy="3657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722DD65-847E-6080-037E-0B498A789481}"/>
                </a:ext>
              </a:extLst>
            </p:cNvPr>
            <p:cNvSpPr txBox="1"/>
            <p:nvPr/>
          </p:nvSpPr>
          <p:spPr>
            <a:xfrm>
              <a:off x="1100681" y="2772537"/>
              <a:ext cx="37062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5B62B50C-C8B3-6745-C681-A8EC44CCDBBD}"/>
              </a:ext>
            </a:extLst>
          </p:cNvPr>
          <p:cNvGrpSpPr/>
          <p:nvPr/>
        </p:nvGrpSpPr>
        <p:grpSpPr>
          <a:xfrm>
            <a:off x="8305800" y="4987467"/>
            <a:ext cx="473496" cy="365760"/>
            <a:chOff x="938420" y="3851180"/>
            <a:chExt cx="473496" cy="365760"/>
          </a:xfrm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6EDACB46-E67F-2A6E-1B90-7744302EA186}"/>
                </a:ext>
              </a:extLst>
            </p:cNvPr>
            <p:cNvSpPr/>
            <p:nvPr/>
          </p:nvSpPr>
          <p:spPr>
            <a:xfrm>
              <a:off x="974187" y="3851180"/>
              <a:ext cx="365760" cy="3657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A84CEE8-FAFE-A156-9B01-CC6A625D1E5A}"/>
                </a:ext>
              </a:extLst>
            </p:cNvPr>
            <p:cNvSpPr txBox="1"/>
            <p:nvPr/>
          </p:nvSpPr>
          <p:spPr>
            <a:xfrm>
              <a:off x="938420" y="3857604"/>
              <a:ext cx="47349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Mn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6FC4399A-0898-6F6B-243C-BD4170F5A9BE}"/>
              </a:ext>
            </a:extLst>
          </p:cNvPr>
          <p:cNvGrpSpPr/>
          <p:nvPr/>
        </p:nvGrpSpPr>
        <p:grpSpPr>
          <a:xfrm>
            <a:off x="5002305" y="4106677"/>
            <a:ext cx="411480" cy="365760"/>
            <a:chOff x="1209250" y="5875479"/>
            <a:chExt cx="411480" cy="365760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CA568EF9-772A-4BE3-0C85-5755666D6CC2}"/>
                </a:ext>
              </a:extLst>
            </p:cNvPr>
            <p:cNvSpPr/>
            <p:nvPr/>
          </p:nvSpPr>
          <p:spPr>
            <a:xfrm>
              <a:off x="1229036" y="5875479"/>
              <a:ext cx="365760" cy="3657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3B87C61-B67A-2F34-682D-50B289FD86B5}"/>
                </a:ext>
              </a:extLst>
            </p:cNvPr>
            <p:cNvSpPr txBox="1"/>
            <p:nvPr/>
          </p:nvSpPr>
          <p:spPr>
            <a:xfrm>
              <a:off x="1209250" y="5889400"/>
              <a:ext cx="4114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Zn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6EA27153-F2D9-F0B0-0CAE-ECD8708F9C49}"/>
              </a:ext>
            </a:extLst>
          </p:cNvPr>
          <p:cNvGrpSpPr/>
          <p:nvPr/>
        </p:nvGrpSpPr>
        <p:grpSpPr>
          <a:xfrm>
            <a:off x="9067800" y="5315094"/>
            <a:ext cx="411480" cy="365760"/>
            <a:chOff x="2338885" y="5254084"/>
            <a:chExt cx="411480" cy="365760"/>
          </a:xfrm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5AEC965B-9BB9-2583-291A-C663CDD8E368}"/>
                </a:ext>
              </a:extLst>
            </p:cNvPr>
            <p:cNvSpPr/>
            <p:nvPr/>
          </p:nvSpPr>
          <p:spPr>
            <a:xfrm>
              <a:off x="2346062" y="5254084"/>
              <a:ext cx="365760" cy="3657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263158D-522B-31E2-A2C8-CB7E58E95133}"/>
                </a:ext>
              </a:extLst>
            </p:cNvPr>
            <p:cNvSpPr txBox="1"/>
            <p:nvPr/>
          </p:nvSpPr>
          <p:spPr>
            <a:xfrm>
              <a:off x="2338885" y="5274679"/>
              <a:ext cx="4114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Hf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462629D-4E5D-AFCA-4026-8BA810BD7908}"/>
              </a:ext>
            </a:extLst>
          </p:cNvPr>
          <p:cNvGrpSpPr/>
          <p:nvPr/>
        </p:nvGrpSpPr>
        <p:grpSpPr>
          <a:xfrm>
            <a:off x="5318753" y="1608443"/>
            <a:ext cx="464820" cy="365760"/>
            <a:chOff x="5935980" y="4835671"/>
            <a:chExt cx="464820" cy="365760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DC788B7-F6F4-04C4-A94C-BD07B7EE7BB7}"/>
                </a:ext>
              </a:extLst>
            </p:cNvPr>
            <p:cNvSpPr/>
            <p:nvPr/>
          </p:nvSpPr>
          <p:spPr>
            <a:xfrm>
              <a:off x="5958840" y="4835671"/>
              <a:ext cx="365760" cy="3657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8FF1E6F-DD8D-CAC9-9735-D162637C0A81}"/>
                </a:ext>
              </a:extLst>
            </p:cNvPr>
            <p:cNvSpPr txBox="1"/>
            <p:nvPr/>
          </p:nvSpPr>
          <p:spPr>
            <a:xfrm>
              <a:off x="5935980" y="4856969"/>
              <a:ext cx="4648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Mg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9629C61-9CB0-3CEA-8181-5C61C5BD3024}"/>
              </a:ext>
            </a:extLst>
          </p:cNvPr>
          <p:cNvGrpSpPr/>
          <p:nvPr/>
        </p:nvGrpSpPr>
        <p:grpSpPr>
          <a:xfrm>
            <a:off x="285258" y="2643983"/>
            <a:ext cx="441960" cy="365760"/>
            <a:chOff x="285258" y="2643983"/>
            <a:chExt cx="441960" cy="36576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0BCA604-6149-D4E3-1EC8-188EBAC4D86F}"/>
                </a:ext>
              </a:extLst>
            </p:cNvPr>
            <p:cNvSpPr/>
            <p:nvPr/>
          </p:nvSpPr>
          <p:spPr>
            <a:xfrm>
              <a:off x="285258" y="2643983"/>
              <a:ext cx="365760" cy="36576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350549E-FDDE-A661-DBDE-97C0ADC54E09}"/>
                </a:ext>
              </a:extLst>
            </p:cNvPr>
            <p:cNvSpPr txBox="1"/>
            <p:nvPr/>
          </p:nvSpPr>
          <p:spPr>
            <a:xfrm>
              <a:off x="285258" y="2665281"/>
              <a:ext cx="44196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B38650C-8072-DDBA-3F86-2A946F47FB92}"/>
              </a:ext>
            </a:extLst>
          </p:cNvPr>
          <p:cNvGrpSpPr/>
          <p:nvPr/>
        </p:nvGrpSpPr>
        <p:grpSpPr>
          <a:xfrm>
            <a:off x="7050375" y="4876800"/>
            <a:ext cx="464820" cy="365760"/>
            <a:chOff x="7261860" y="3522002"/>
            <a:chExt cx="464820" cy="36576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904BB13D-FE64-5F88-8B87-AD4877404F1D}"/>
                </a:ext>
              </a:extLst>
            </p:cNvPr>
            <p:cNvSpPr/>
            <p:nvPr/>
          </p:nvSpPr>
          <p:spPr>
            <a:xfrm>
              <a:off x="7284720" y="3522002"/>
              <a:ext cx="365760" cy="3657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FE561DC-D6D7-BB59-B5AB-B26B00A249A5}"/>
                </a:ext>
              </a:extLst>
            </p:cNvPr>
            <p:cNvSpPr txBox="1"/>
            <p:nvPr/>
          </p:nvSpPr>
          <p:spPr>
            <a:xfrm>
              <a:off x="7261860" y="3543300"/>
              <a:ext cx="4648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Au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FB811E9-CBC2-F1F8-C174-B541C879980D}"/>
              </a:ext>
            </a:extLst>
          </p:cNvPr>
          <p:cNvGrpSpPr/>
          <p:nvPr/>
        </p:nvGrpSpPr>
        <p:grpSpPr>
          <a:xfrm>
            <a:off x="6980814" y="5943600"/>
            <a:ext cx="403860" cy="368885"/>
            <a:chOff x="7406640" y="4130040"/>
            <a:chExt cx="403860" cy="368885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534B9D4-B90E-D72E-115D-EDA056E02C8D}"/>
                </a:ext>
              </a:extLst>
            </p:cNvPr>
            <p:cNvSpPr/>
            <p:nvPr/>
          </p:nvSpPr>
          <p:spPr>
            <a:xfrm>
              <a:off x="7406640" y="4130040"/>
              <a:ext cx="365760" cy="3657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BCEB1B8-E919-22F5-E687-D80C72AF1538}"/>
                </a:ext>
              </a:extLst>
            </p:cNvPr>
            <p:cNvSpPr txBox="1"/>
            <p:nvPr/>
          </p:nvSpPr>
          <p:spPr>
            <a:xfrm>
              <a:off x="7444740" y="4175760"/>
              <a:ext cx="36576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D13A2CA-B7CE-762B-62D1-35C8CC56A80C}"/>
              </a:ext>
            </a:extLst>
          </p:cNvPr>
          <p:cNvGrpSpPr/>
          <p:nvPr/>
        </p:nvGrpSpPr>
        <p:grpSpPr>
          <a:xfrm>
            <a:off x="8020624" y="3738390"/>
            <a:ext cx="441960" cy="365760"/>
            <a:chOff x="7543800" y="4681805"/>
            <a:chExt cx="441960" cy="365760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F81CDE9-E2EC-3DC2-95BE-30A721D892A9}"/>
                </a:ext>
              </a:extLst>
            </p:cNvPr>
            <p:cNvSpPr/>
            <p:nvPr/>
          </p:nvSpPr>
          <p:spPr>
            <a:xfrm>
              <a:off x="7543800" y="4681805"/>
              <a:ext cx="365760" cy="3657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83E728F-5AD2-9552-2FA4-CEB0EEFAA34C}"/>
                </a:ext>
              </a:extLst>
            </p:cNvPr>
            <p:cNvSpPr txBox="1"/>
            <p:nvPr/>
          </p:nvSpPr>
          <p:spPr>
            <a:xfrm>
              <a:off x="7543800" y="4703103"/>
              <a:ext cx="44196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BB114EF-4523-E20C-4AE8-86F5DF95345C}"/>
              </a:ext>
            </a:extLst>
          </p:cNvPr>
          <p:cNvGrpSpPr/>
          <p:nvPr/>
        </p:nvGrpSpPr>
        <p:grpSpPr>
          <a:xfrm>
            <a:off x="5792832" y="2406905"/>
            <a:ext cx="441960" cy="365760"/>
            <a:chOff x="6333125" y="2107615"/>
            <a:chExt cx="441960" cy="365760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A455018-9938-7FB6-A340-472B564633BC}"/>
                </a:ext>
              </a:extLst>
            </p:cNvPr>
            <p:cNvSpPr/>
            <p:nvPr/>
          </p:nvSpPr>
          <p:spPr>
            <a:xfrm>
              <a:off x="6333125" y="2107615"/>
              <a:ext cx="365760" cy="3657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7DC92A0-8AC9-DBA1-3CAD-B87877EBFF05}"/>
                </a:ext>
              </a:extLst>
            </p:cNvPr>
            <p:cNvSpPr txBox="1"/>
            <p:nvPr/>
          </p:nvSpPr>
          <p:spPr>
            <a:xfrm>
              <a:off x="6333125" y="2128913"/>
              <a:ext cx="44196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Br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528D98BD-673D-DD13-881E-172C7C2A7472}"/>
              </a:ext>
            </a:extLst>
          </p:cNvPr>
          <p:cNvGrpSpPr/>
          <p:nvPr/>
        </p:nvGrpSpPr>
        <p:grpSpPr>
          <a:xfrm>
            <a:off x="2953641" y="5002707"/>
            <a:ext cx="464820" cy="365760"/>
            <a:chOff x="2953641" y="5002707"/>
            <a:chExt cx="464820" cy="365760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147CA8C-5562-ED4D-5692-8C770FF30A78}"/>
                </a:ext>
              </a:extLst>
            </p:cNvPr>
            <p:cNvSpPr/>
            <p:nvPr/>
          </p:nvSpPr>
          <p:spPr>
            <a:xfrm>
              <a:off x="2976501" y="5002707"/>
              <a:ext cx="365760" cy="36576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DDAF635-F199-5F74-3C7B-4C3D6595B155}"/>
                </a:ext>
              </a:extLst>
            </p:cNvPr>
            <p:cNvSpPr txBox="1"/>
            <p:nvPr/>
          </p:nvSpPr>
          <p:spPr>
            <a:xfrm>
              <a:off x="2953641" y="5024005"/>
              <a:ext cx="4648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Dy</a:t>
              </a:r>
              <a:endParaRPr lang="en-US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1437768-1871-6698-572C-DD1DCB42246A}"/>
              </a:ext>
            </a:extLst>
          </p:cNvPr>
          <p:cNvGrpSpPr/>
          <p:nvPr/>
        </p:nvGrpSpPr>
        <p:grpSpPr>
          <a:xfrm>
            <a:off x="8798988" y="4343902"/>
            <a:ext cx="415290" cy="365760"/>
            <a:chOff x="5378211" y="2918909"/>
            <a:chExt cx="415290" cy="36576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D4F5E8BF-2BF6-7CD9-F026-B00F8B404ED4}"/>
                </a:ext>
              </a:extLst>
            </p:cNvPr>
            <p:cNvSpPr/>
            <p:nvPr/>
          </p:nvSpPr>
          <p:spPr>
            <a:xfrm>
              <a:off x="5378211" y="2918909"/>
              <a:ext cx="365760" cy="3657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CA33AAEC-0FF5-E75F-14E8-F48E1AF05A77}"/>
                </a:ext>
              </a:extLst>
            </p:cNvPr>
            <p:cNvSpPr txBox="1"/>
            <p:nvPr/>
          </p:nvSpPr>
          <p:spPr>
            <a:xfrm>
              <a:off x="5378211" y="2940207"/>
              <a:ext cx="41529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</a:t>
              </a:r>
              <a:endParaRPr lang="en-US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8FE4F59-CD8F-C20C-A6E8-1B6634D3D3EC}"/>
              </a:ext>
            </a:extLst>
          </p:cNvPr>
          <p:cNvGrpSpPr/>
          <p:nvPr/>
        </p:nvGrpSpPr>
        <p:grpSpPr>
          <a:xfrm>
            <a:off x="7748186" y="4388397"/>
            <a:ext cx="464820" cy="365760"/>
            <a:chOff x="5219474" y="3683585"/>
            <a:chExt cx="464820" cy="365760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878765B-638D-4D2D-3697-2823D1E43574}"/>
                </a:ext>
              </a:extLst>
            </p:cNvPr>
            <p:cNvSpPr/>
            <p:nvPr/>
          </p:nvSpPr>
          <p:spPr>
            <a:xfrm>
              <a:off x="5242334" y="3683585"/>
              <a:ext cx="365760" cy="3657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266F186-CD70-0617-1671-840B3A010865}"/>
                </a:ext>
              </a:extLst>
            </p:cNvPr>
            <p:cNvSpPr txBox="1"/>
            <p:nvPr/>
          </p:nvSpPr>
          <p:spPr>
            <a:xfrm>
              <a:off x="5219474" y="3704883"/>
              <a:ext cx="4648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AD6C721-BD3D-6787-0153-2B69B029C160}"/>
              </a:ext>
            </a:extLst>
          </p:cNvPr>
          <p:cNvGrpSpPr/>
          <p:nvPr/>
        </p:nvGrpSpPr>
        <p:grpSpPr>
          <a:xfrm>
            <a:off x="7702773" y="5539215"/>
            <a:ext cx="403860" cy="365760"/>
            <a:chOff x="6313057" y="4006750"/>
            <a:chExt cx="403860" cy="365760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6D70C8B-96CA-BB44-B1AB-CE1D15E360EE}"/>
                </a:ext>
              </a:extLst>
            </p:cNvPr>
            <p:cNvSpPr/>
            <p:nvPr/>
          </p:nvSpPr>
          <p:spPr>
            <a:xfrm>
              <a:off x="6313057" y="4006750"/>
              <a:ext cx="365760" cy="3657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755DF03-DDED-F32B-7186-8E63FE45B8EF}"/>
                </a:ext>
              </a:extLst>
            </p:cNvPr>
            <p:cNvSpPr txBox="1"/>
            <p:nvPr/>
          </p:nvSpPr>
          <p:spPr>
            <a:xfrm>
              <a:off x="6313057" y="4028048"/>
              <a:ext cx="40386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3F1E9F3-0614-ACF6-4AE4-FDB2100126B3}"/>
              </a:ext>
            </a:extLst>
          </p:cNvPr>
          <p:cNvGrpSpPr/>
          <p:nvPr/>
        </p:nvGrpSpPr>
        <p:grpSpPr>
          <a:xfrm>
            <a:off x="6597698" y="2972407"/>
            <a:ext cx="388620" cy="365760"/>
            <a:chOff x="7780020" y="5430959"/>
            <a:chExt cx="388620" cy="365760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CD81032D-E615-F116-7B80-59F936D3AF3A}"/>
                </a:ext>
              </a:extLst>
            </p:cNvPr>
            <p:cNvSpPr/>
            <p:nvPr/>
          </p:nvSpPr>
          <p:spPr>
            <a:xfrm>
              <a:off x="7791450" y="5430959"/>
              <a:ext cx="365760" cy="3657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7D11FB7-AF13-626B-7380-9E14311080B4}"/>
                </a:ext>
              </a:extLst>
            </p:cNvPr>
            <p:cNvSpPr txBox="1"/>
            <p:nvPr/>
          </p:nvSpPr>
          <p:spPr>
            <a:xfrm>
              <a:off x="7780020" y="5452257"/>
              <a:ext cx="3886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Ni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F630663-2327-2F66-B6E7-B6C81C38C278}"/>
              </a:ext>
            </a:extLst>
          </p:cNvPr>
          <p:cNvGrpSpPr/>
          <p:nvPr/>
        </p:nvGrpSpPr>
        <p:grpSpPr>
          <a:xfrm>
            <a:off x="8842065" y="3598820"/>
            <a:ext cx="441960" cy="365760"/>
            <a:chOff x="6739777" y="5925427"/>
            <a:chExt cx="441960" cy="365760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4CC43A34-0D30-B83C-4946-F34944EE3209}"/>
                </a:ext>
              </a:extLst>
            </p:cNvPr>
            <p:cNvSpPr/>
            <p:nvPr/>
          </p:nvSpPr>
          <p:spPr>
            <a:xfrm>
              <a:off x="6739777" y="5925427"/>
              <a:ext cx="365760" cy="3657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AFB73C1B-CFA1-70DD-A2CE-34CF933F6F5C}"/>
                </a:ext>
              </a:extLst>
            </p:cNvPr>
            <p:cNvSpPr txBox="1"/>
            <p:nvPr/>
          </p:nvSpPr>
          <p:spPr>
            <a:xfrm>
              <a:off x="6739777" y="5946725"/>
              <a:ext cx="44196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Fe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7363E4E-4B22-DBDD-5653-A599AB4B97BB}"/>
              </a:ext>
            </a:extLst>
          </p:cNvPr>
          <p:cNvGrpSpPr/>
          <p:nvPr/>
        </p:nvGrpSpPr>
        <p:grpSpPr>
          <a:xfrm>
            <a:off x="6903546" y="4016702"/>
            <a:ext cx="464820" cy="365760"/>
            <a:chOff x="5561091" y="6269889"/>
            <a:chExt cx="464820" cy="365760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867062C-93C8-C315-C416-96DB8FB4380F}"/>
                </a:ext>
              </a:extLst>
            </p:cNvPr>
            <p:cNvSpPr/>
            <p:nvPr/>
          </p:nvSpPr>
          <p:spPr>
            <a:xfrm>
              <a:off x="5583951" y="6269889"/>
              <a:ext cx="365760" cy="3657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EED85F6-3FA0-E809-9D9F-1798E3E8EEE8}"/>
                </a:ext>
              </a:extLst>
            </p:cNvPr>
            <p:cNvSpPr txBox="1"/>
            <p:nvPr/>
          </p:nvSpPr>
          <p:spPr>
            <a:xfrm>
              <a:off x="5561091" y="6291187"/>
              <a:ext cx="4648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As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7A0C6F3-0460-AAC0-8679-BD82F1EEAFF6}"/>
              </a:ext>
            </a:extLst>
          </p:cNvPr>
          <p:cNvGrpSpPr/>
          <p:nvPr/>
        </p:nvGrpSpPr>
        <p:grpSpPr>
          <a:xfrm>
            <a:off x="5863589" y="3610565"/>
            <a:ext cx="464820" cy="365760"/>
            <a:chOff x="4575320" y="5795703"/>
            <a:chExt cx="464820" cy="365760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962E0E6E-3344-62F1-F364-05538D723279}"/>
                </a:ext>
              </a:extLst>
            </p:cNvPr>
            <p:cNvSpPr/>
            <p:nvPr/>
          </p:nvSpPr>
          <p:spPr>
            <a:xfrm>
              <a:off x="4598180" y="5795703"/>
              <a:ext cx="365760" cy="3657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FEFA471-35CB-4685-67E4-619A2831E70E}"/>
                </a:ext>
              </a:extLst>
            </p:cNvPr>
            <p:cNvSpPr txBox="1"/>
            <p:nvPr/>
          </p:nvSpPr>
          <p:spPr>
            <a:xfrm>
              <a:off x="4575320" y="5817001"/>
              <a:ext cx="4648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Rb</a:t>
              </a:r>
              <a:endParaRPr lang="en-US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EBCA3A6-3DAE-C902-70C6-245F7A051496}"/>
              </a:ext>
            </a:extLst>
          </p:cNvPr>
          <p:cNvGrpSpPr/>
          <p:nvPr/>
        </p:nvGrpSpPr>
        <p:grpSpPr>
          <a:xfrm>
            <a:off x="5394991" y="3057296"/>
            <a:ext cx="464820" cy="365760"/>
            <a:chOff x="4099560" y="5026268"/>
            <a:chExt cx="464820" cy="36576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BF4B25B6-F3DF-FC18-09C6-E7932C3DA320}"/>
                </a:ext>
              </a:extLst>
            </p:cNvPr>
            <p:cNvSpPr/>
            <p:nvPr/>
          </p:nvSpPr>
          <p:spPr>
            <a:xfrm>
              <a:off x="4122420" y="5026268"/>
              <a:ext cx="365760" cy="3657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4A6298C-6497-59D7-24BE-BEF16152511E}"/>
                </a:ext>
              </a:extLst>
            </p:cNvPr>
            <p:cNvSpPr txBox="1"/>
            <p:nvPr/>
          </p:nvSpPr>
          <p:spPr>
            <a:xfrm>
              <a:off x="4099560" y="5047566"/>
              <a:ext cx="4648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Sb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B77C15C-6B78-3023-2186-91FAF35F0845}"/>
              </a:ext>
            </a:extLst>
          </p:cNvPr>
          <p:cNvGrpSpPr/>
          <p:nvPr/>
        </p:nvGrpSpPr>
        <p:grpSpPr>
          <a:xfrm>
            <a:off x="6172200" y="5356335"/>
            <a:ext cx="464820" cy="365760"/>
            <a:chOff x="3067315" y="5994018"/>
            <a:chExt cx="464820" cy="365760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4276E45-2C17-4063-AD34-0915BE66EDBC}"/>
                </a:ext>
              </a:extLst>
            </p:cNvPr>
            <p:cNvSpPr/>
            <p:nvPr/>
          </p:nvSpPr>
          <p:spPr>
            <a:xfrm>
              <a:off x="3090175" y="5994018"/>
              <a:ext cx="365760" cy="3657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2AF1DB9-029F-CCDB-D1E6-D21687DADDF1}"/>
                </a:ext>
              </a:extLst>
            </p:cNvPr>
            <p:cNvSpPr txBox="1"/>
            <p:nvPr/>
          </p:nvSpPr>
          <p:spPr>
            <a:xfrm>
              <a:off x="3067315" y="6015316"/>
              <a:ext cx="4648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Cs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FBE512B6-6185-0471-C103-50561959CBBD}"/>
              </a:ext>
            </a:extLst>
          </p:cNvPr>
          <p:cNvGrpSpPr/>
          <p:nvPr/>
        </p:nvGrpSpPr>
        <p:grpSpPr>
          <a:xfrm>
            <a:off x="1136904" y="2932291"/>
            <a:ext cx="464820" cy="365760"/>
            <a:chOff x="1136904" y="2932291"/>
            <a:chExt cx="464820" cy="365760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869A95E-EA0C-6C27-81CC-3C7E9CE40D3C}"/>
                </a:ext>
              </a:extLst>
            </p:cNvPr>
            <p:cNvSpPr/>
            <p:nvPr/>
          </p:nvSpPr>
          <p:spPr>
            <a:xfrm>
              <a:off x="1159764" y="2932291"/>
              <a:ext cx="365760" cy="36576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D735319-C9BD-6EFC-95C1-9477D1EA4D1B}"/>
                </a:ext>
              </a:extLst>
            </p:cNvPr>
            <p:cNvSpPr txBox="1"/>
            <p:nvPr/>
          </p:nvSpPr>
          <p:spPr>
            <a:xfrm>
              <a:off x="1136904" y="2953589"/>
              <a:ext cx="4648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Ce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12A6D969-5260-53CA-EF25-699C6BA885D7}"/>
              </a:ext>
            </a:extLst>
          </p:cNvPr>
          <p:cNvGrpSpPr/>
          <p:nvPr/>
        </p:nvGrpSpPr>
        <p:grpSpPr>
          <a:xfrm>
            <a:off x="2085550" y="5356335"/>
            <a:ext cx="464820" cy="365760"/>
            <a:chOff x="2085550" y="5356335"/>
            <a:chExt cx="464820" cy="365760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DC7D872B-7085-8F3C-AABA-9988F58A2F97}"/>
                </a:ext>
              </a:extLst>
            </p:cNvPr>
            <p:cNvSpPr/>
            <p:nvPr/>
          </p:nvSpPr>
          <p:spPr>
            <a:xfrm>
              <a:off x="2108410" y="5356335"/>
              <a:ext cx="365760" cy="36576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8100829E-A86B-7143-4766-59BA9BC47CFF}"/>
                </a:ext>
              </a:extLst>
            </p:cNvPr>
            <p:cNvSpPr txBox="1"/>
            <p:nvPr/>
          </p:nvSpPr>
          <p:spPr>
            <a:xfrm>
              <a:off x="2085550" y="5377633"/>
              <a:ext cx="4648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Tb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02D31E90-5494-C7BD-CE8C-5FB4C97E8D52}"/>
              </a:ext>
            </a:extLst>
          </p:cNvPr>
          <p:cNvGrpSpPr/>
          <p:nvPr/>
        </p:nvGrpSpPr>
        <p:grpSpPr>
          <a:xfrm>
            <a:off x="2369328" y="5982180"/>
            <a:ext cx="464820" cy="365760"/>
            <a:chOff x="2369328" y="5982180"/>
            <a:chExt cx="464820" cy="365760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FDE8BE13-7843-83FE-4BEE-FEF02739D6DE}"/>
                </a:ext>
              </a:extLst>
            </p:cNvPr>
            <p:cNvSpPr/>
            <p:nvPr/>
          </p:nvSpPr>
          <p:spPr>
            <a:xfrm>
              <a:off x="2392188" y="5982180"/>
              <a:ext cx="365760" cy="36576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88D4A144-025A-2034-CAEB-FFAD15E9DAF8}"/>
                </a:ext>
              </a:extLst>
            </p:cNvPr>
            <p:cNvSpPr txBox="1"/>
            <p:nvPr/>
          </p:nvSpPr>
          <p:spPr>
            <a:xfrm>
              <a:off x="2369328" y="6003478"/>
              <a:ext cx="4648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Tm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EC14A05-4B32-F8CC-9FEB-3A031BF1549E}"/>
              </a:ext>
            </a:extLst>
          </p:cNvPr>
          <p:cNvGrpSpPr/>
          <p:nvPr/>
        </p:nvGrpSpPr>
        <p:grpSpPr>
          <a:xfrm>
            <a:off x="7264199" y="3322056"/>
            <a:ext cx="441960" cy="365760"/>
            <a:chOff x="3855607" y="4028047"/>
            <a:chExt cx="441960" cy="365760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D1361F51-FCB1-D6C6-B8C5-9F26A9CE16B2}"/>
                </a:ext>
              </a:extLst>
            </p:cNvPr>
            <p:cNvSpPr/>
            <p:nvPr/>
          </p:nvSpPr>
          <p:spPr>
            <a:xfrm>
              <a:off x="3855607" y="4028047"/>
              <a:ext cx="365760" cy="3657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230B9064-A9B4-BB90-3284-FD3D19FF0DD1}"/>
                </a:ext>
              </a:extLst>
            </p:cNvPr>
            <p:cNvSpPr txBox="1"/>
            <p:nvPr/>
          </p:nvSpPr>
          <p:spPr>
            <a:xfrm>
              <a:off x="3855607" y="4049345"/>
              <a:ext cx="44196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C445190C-C0B5-6DA8-AAB4-D83D0D4EF913}"/>
              </a:ext>
            </a:extLst>
          </p:cNvPr>
          <p:cNvGrpSpPr/>
          <p:nvPr/>
        </p:nvGrpSpPr>
        <p:grpSpPr>
          <a:xfrm>
            <a:off x="1405256" y="4812769"/>
            <a:ext cx="464820" cy="365760"/>
            <a:chOff x="1405256" y="4784398"/>
            <a:chExt cx="464820" cy="365760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BB94C2F3-C533-44D1-2265-FDCF5D819DBC}"/>
                </a:ext>
              </a:extLst>
            </p:cNvPr>
            <p:cNvSpPr/>
            <p:nvPr/>
          </p:nvSpPr>
          <p:spPr>
            <a:xfrm>
              <a:off x="1428116" y="4784398"/>
              <a:ext cx="365760" cy="36576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055F87DD-05D8-896E-4509-694CB438D63D}"/>
                </a:ext>
              </a:extLst>
            </p:cNvPr>
            <p:cNvSpPr txBox="1"/>
            <p:nvPr/>
          </p:nvSpPr>
          <p:spPr>
            <a:xfrm>
              <a:off x="1405256" y="4805696"/>
              <a:ext cx="4648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Sm</a:t>
              </a: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BE15933-7465-9BF3-DD2C-7BAC19689F0B}"/>
              </a:ext>
            </a:extLst>
          </p:cNvPr>
          <p:cNvGrpSpPr/>
          <p:nvPr/>
        </p:nvGrpSpPr>
        <p:grpSpPr>
          <a:xfrm>
            <a:off x="4401472" y="1431999"/>
            <a:ext cx="411480" cy="365760"/>
            <a:chOff x="3407416" y="1497548"/>
            <a:chExt cx="411480" cy="365760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3C5FAE43-BBEC-5DBD-068D-E04E9C0F8F80}"/>
                </a:ext>
              </a:extLst>
            </p:cNvPr>
            <p:cNvSpPr/>
            <p:nvPr/>
          </p:nvSpPr>
          <p:spPr>
            <a:xfrm>
              <a:off x="3410304" y="1497548"/>
              <a:ext cx="365760" cy="3657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6D16FB1-2F0E-7F0D-577C-FA66D9D168C6}"/>
                </a:ext>
              </a:extLst>
            </p:cNvPr>
            <p:cNvSpPr txBox="1"/>
            <p:nvPr/>
          </p:nvSpPr>
          <p:spPr>
            <a:xfrm>
              <a:off x="3407416" y="1512666"/>
              <a:ext cx="4114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C6E29D8C-8C96-1E83-5971-468DCF06F7A6}"/>
              </a:ext>
            </a:extLst>
          </p:cNvPr>
          <p:cNvGrpSpPr/>
          <p:nvPr/>
        </p:nvGrpSpPr>
        <p:grpSpPr>
          <a:xfrm>
            <a:off x="4053746" y="2044493"/>
            <a:ext cx="411480" cy="365760"/>
            <a:chOff x="3407416" y="1497548"/>
            <a:chExt cx="411480" cy="365760"/>
          </a:xfrm>
        </p:grpSpPr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001BF6C9-D6BD-78D1-F0E0-77D40197D737}"/>
                </a:ext>
              </a:extLst>
            </p:cNvPr>
            <p:cNvSpPr/>
            <p:nvPr/>
          </p:nvSpPr>
          <p:spPr>
            <a:xfrm>
              <a:off x="3410304" y="1497548"/>
              <a:ext cx="365760" cy="3657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C90AD06F-F081-7878-9C6D-0A2AFB6BF50D}"/>
                </a:ext>
              </a:extLst>
            </p:cNvPr>
            <p:cNvSpPr txBox="1"/>
            <p:nvPr/>
          </p:nvSpPr>
          <p:spPr>
            <a:xfrm>
              <a:off x="3407416" y="1512666"/>
              <a:ext cx="4114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F2CB4D20-1E94-096A-DB83-52E00817E46E}"/>
              </a:ext>
            </a:extLst>
          </p:cNvPr>
          <p:cNvSpPr/>
          <p:nvPr/>
        </p:nvSpPr>
        <p:spPr>
          <a:xfrm>
            <a:off x="452213" y="4398450"/>
            <a:ext cx="365760" cy="3657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2702C0-84FC-79E3-BDBF-BDB7FFFB1F20}"/>
              </a:ext>
            </a:extLst>
          </p:cNvPr>
          <p:cNvSpPr txBox="1"/>
          <p:nvPr/>
        </p:nvSpPr>
        <p:spPr>
          <a:xfrm>
            <a:off x="429353" y="4419748"/>
            <a:ext cx="4648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78FEE8B6-0886-130B-346A-E1331E422FC0}"/>
              </a:ext>
            </a:extLst>
          </p:cNvPr>
          <p:cNvGrpSpPr/>
          <p:nvPr/>
        </p:nvGrpSpPr>
        <p:grpSpPr>
          <a:xfrm>
            <a:off x="782792" y="5356335"/>
            <a:ext cx="464820" cy="365760"/>
            <a:chOff x="782792" y="5356335"/>
            <a:chExt cx="464820" cy="3657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C73CB46-4732-B412-16B6-5C63DA75C4A5}"/>
                </a:ext>
              </a:extLst>
            </p:cNvPr>
            <p:cNvSpPr/>
            <p:nvPr/>
          </p:nvSpPr>
          <p:spPr>
            <a:xfrm>
              <a:off x="805652" y="5356335"/>
              <a:ext cx="365760" cy="36576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41A225-F903-6B44-E477-160066140E51}"/>
                </a:ext>
              </a:extLst>
            </p:cNvPr>
            <p:cNvSpPr txBox="1"/>
            <p:nvPr/>
          </p:nvSpPr>
          <p:spPr>
            <a:xfrm>
              <a:off x="782792" y="5377633"/>
              <a:ext cx="4648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Gd</a:t>
              </a: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E1236BE9-27C7-31D6-143B-11AD98E29836}"/>
              </a:ext>
            </a:extLst>
          </p:cNvPr>
          <p:cNvGrpSpPr/>
          <p:nvPr/>
        </p:nvGrpSpPr>
        <p:grpSpPr>
          <a:xfrm>
            <a:off x="450689" y="6096000"/>
            <a:ext cx="464820" cy="365760"/>
            <a:chOff x="450689" y="6096000"/>
            <a:chExt cx="464820" cy="36576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028D85D-C9FA-9396-4CA7-55D80EC54225}"/>
                </a:ext>
              </a:extLst>
            </p:cNvPr>
            <p:cNvSpPr/>
            <p:nvPr/>
          </p:nvSpPr>
          <p:spPr>
            <a:xfrm>
              <a:off x="473549" y="6096000"/>
              <a:ext cx="365760" cy="36576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F99B36-189B-4E90-1996-DD5647765E7E}"/>
                </a:ext>
              </a:extLst>
            </p:cNvPr>
            <p:cNvSpPr txBox="1"/>
            <p:nvPr/>
          </p:nvSpPr>
          <p:spPr>
            <a:xfrm>
              <a:off x="450689" y="6117298"/>
              <a:ext cx="4648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F82AA33-459D-7F6F-4D93-42E43BC7F02C}"/>
              </a:ext>
            </a:extLst>
          </p:cNvPr>
          <p:cNvGrpSpPr/>
          <p:nvPr/>
        </p:nvGrpSpPr>
        <p:grpSpPr>
          <a:xfrm>
            <a:off x="1405256" y="5942556"/>
            <a:ext cx="464820" cy="365760"/>
            <a:chOff x="1405256" y="5942556"/>
            <a:chExt cx="464820" cy="36576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8183077-6AE2-1901-EA57-F0521377E500}"/>
                </a:ext>
              </a:extLst>
            </p:cNvPr>
            <p:cNvSpPr/>
            <p:nvPr/>
          </p:nvSpPr>
          <p:spPr>
            <a:xfrm>
              <a:off x="1406448" y="5942556"/>
              <a:ext cx="365760" cy="36576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B947241-CB99-7C2C-88CF-776BB3F3C9F4}"/>
                </a:ext>
              </a:extLst>
            </p:cNvPr>
            <p:cNvSpPr txBox="1"/>
            <p:nvPr/>
          </p:nvSpPr>
          <p:spPr>
            <a:xfrm>
              <a:off x="1405256" y="5963853"/>
              <a:ext cx="46482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5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dirty="0"/>
                <a:t>Er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2A3E71C1-BA93-F093-90DD-E4058681D3C1}"/>
              </a:ext>
            </a:extLst>
          </p:cNvPr>
          <p:cNvSpPr/>
          <p:nvPr/>
        </p:nvSpPr>
        <p:spPr>
          <a:xfrm>
            <a:off x="3213213" y="5659556"/>
            <a:ext cx="365760" cy="3657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4F393EC-532F-CF4C-4AEE-75CEEE2CF208}"/>
              </a:ext>
            </a:extLst>
          </p:cNvPr>
          <p:cNvSpPr txBox="1"/>
          <p:nvPr/>
        </p:nvSpPr>
        <p:spPr>
          <a:xfrm>
            <a:off x="3190353" y="5680854"/>
            <a:ext cx="4648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Yb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D340C4E-934F-2C21-ADFA-92B6E68926AC}"/>
              </a:ext>
            </a:extLst>
          </p:cNvPr>
          <p:cNvSpPr/>
          <p:nvPr/>
        </p:nvSpPr>
        <p:spPr>
          <a:xfrm>
            <a:off x="3986982" y="6035753"/>
            <a:ext cx="365760" cy="3657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2DC4B19-FE06-F276-84F0-CF528776F43D}"/>
              </a:ext>
            </a:extLst>
          </p:cNvPr>
          <p:cNvSpPr txBox="1"/>
          <p:nvPr/>
        </p:nvSpPr>
        <p:spPr>
          <a:xfrm>
            <a:off x="3986982" y="6057051"/>
            <a:ext cx="4419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5F0E3D4-7CF1-B9E4-C626-4AF4FDD83130}"/>
              </a:ext>
            </a:extLst>
          </p:cNvPr>
          <p:cNvGrpSpPr/>
          <p:nvPr/>
        </p:nvGrpSpPr>
        <p:grpSpPr>
          <a:xfrm>
            <a:off x="5666230" y="6019800"/>
            <a:ext cx="429769" cy="365760"/>
            <a:chOff x="539765" y="5232084"/>
            <a:chExt cx="429769" cy="3657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1B47ED0-758D-C90B-AEA9-D1B04E812828}"/>
                </a:ext>
              </a:extLst>
            </p:cNvPr>
            <p:cNvSpPr/>
            <p:nvPr/>
          </p:nvSpPr>
          <p:spPr>
            <a:xfrm>
              <a:off x="562626" y="5232084"/>
              <a:ext cx="365760" cy="3657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A09E346-AD11-9D6D-D5F9-A699E1C120B2}"/>
                </a:ext>
              </a:extLst>
            </p:cNvPr>
            <p:cNvSpPr txBox="1"/>
            <p:nvPr/>
          </p:nvSpPr>
          <p:spPr>
            <a:xfrm>
              <a:off x="539765" y="5241288"/>
              <a:ext cx="42976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Nb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922DCD0-3F2F-324E-B6DD-4B211C8F095C}"/>
              </a:ext>
            </a:extLst>
          </p:cNvPr>
          <p:cNvGrpSpPr/>
          <p:nvPr/>
        </p:nvGrpSpPr>
        <p:grpSpPr>
          <a:xfrm>
            <a:off x="5410200" y="4987467"/>
            <a:ext cx="411480" cy="365760"/>
            <a:chOff x="539766" y="5232084"/>
            <a:chExt cx="411480" cy="36576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627AB73-2A76-E822-252E-5700A665FC10}"/>
                </a:ext>
              </a:extLst>
            </p:cNvPr>
            <p:cNvSpPr/>
            <p:nvPr/>
          </p:nvSpPr>
          <p:spPr>
            <a:xfrm>
              <a:off x="562626" y="5232084"/>
              <a:ext cx="365760" cy="3657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8E1E40A-7C3F-5304-CF10-AFB4AE0B9C61}"/>
                </a:ext>
              </a:extLst>
            </p:cNvPr>
            <p:cNvSpPr txBox="1"/>
            <p:nvPr/>
          </p:nvSpPr>
          <p:spPr>
            <a:xfrm>
              <a:off x="539766" y="5241288"/>
              <a:ext cx="4114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Ga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04B5FE1-ED34-974D-EBB7-0342B3FDE06D}"/>
              </a:ext>
            </a:extLst>
          </p:cNvPr>
          <p:cNvGrpSpPr/>
          <p:nvPr/>
        </p:nvGrpSpPr>
        <p:grpSpPr>
          <a:xfrm>
            <a:off x="6095999" y="4424734"/>
            <a:ext cx="411480" cy="365760"/>
            <a:chOff x="1209250" y="5875479"/>
            <a:chExt cx="411480" cy="365760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EBFFFC84-768F-0B1F-98D3-657875565E90}"/>
                </a:ext>
              </a:extLst>
            </p:cNvPr>
            <p:cNvSpPr/>
            <p:nvPr/>
          </p:nvSpPr>
          <p:spPr>
            <a:xfrm>
              <a:off x="1229036" y="5875479"/>
              <a:ext cx="365760" cy="3657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0ED5853-33AE-0B7A-68D3-62942E4ED8AB}"/>
                </a:ext>
              </a:extLst>
            </p:cNvPr>
            <p:cNvSpPr txBox="1"/>
            <p:nvPr/>
          </p:nvSpPr>
          <p:spPr>
            <a:xfrm>
              <a:off x="1209250" y="5889400"/>
              <a:ext cx="4114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8FAC28B-0AAC-2DFA-17A4-3FEC3EF1BA56}"/>
              </a:ext>
            </a:extLst>
          </p:cNvPr>
          <p:cNvGrpSpPr/>
          <p:nvPr/>
        </p:nvGrpSpPr>
        <p:grpSpPr>
          <a:xfrm>
            <a:off x="8415925" y="5994372"/>
            <a:ext cx="403860" cy="368885"/>
            <a:chOff x="7406640" y="4130040"/>
            <a:chExt cx="403860" cy="368885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FF2ADD3-A0CB-7234-CA88-D9F44F70097A}"/>
                </a:ext>
              </a:extLst>
            </p:cNvPr>
            <p:cNvSpPr/>
            <p:nvPr/>
          </p:nvSpPr>
          <p:spPr>
            <a:xfrm>
              <a:off x="7406640" y="4130040"/>
              <a:ext cx="365760" cy="3657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9FBE5C94-8D36-968D-07E0-9FDD794C500E}"/>
                </a:ext>
              </a:extLst>
            </p:cNvPr>
            <p:cNvSpPr txBox="1"/>
            <p:nvPr/>
          </p:nvSpPr>
          <p:spPr>
            <a:xfrm>
              <a:off x="7444740" y="4175760"/>
              <a:ext cx="36576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en-US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0DB47851-FA10-778C-0866-7599D8F573C2}"/>
              </a:ext>
            </a:extLst>
          </p:cNvPr>
          <p:cNvGrpSpPr/>
          <p:nvPr/>
        </p:nvGrpSpPr>
        <p:grpSpPr>
          <a:xfrm>
            <a:off x="9843588" y="5515682"/>
            <a:ext cx="403860" cy="368885"/>
            <a:chOff x="7406640" y="4130040"/>
            <a:chExt cx="403860" cy="368885"/>
          </a:xfrm>
        </p:grpSpPr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DEB2F4DF-00BF-DAA8-6F37-705200E1EE5F}"/>
                </a:ext>
              </a:extLst>
            </p:cNvPr>
            <p:cNvSpPr/>
            <p:nvPr/>
          </p:nvSpPr>
          <p:spPr>
            <a:xfrm>
              <a:off x="7406640" y="4130040"/>
              <a:ext cx="365760" cy="3657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8103D863-A65C-5B4C-4281-F4532F301AC3}"/>
                </a:ext>
              </a:extLst>
            </p:cNvPr>
            <p:cNvSpPr txBox="1"/>
            <p:nvPr/>
          </p:nvSpPr>
          <p:spPr>
            <a:xfrm>
              <a:off x="7444740" y="4175760"/>
              <a:ext cx="36576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AFE50B55-12FD-D819-B63F-E1DA3C17C7ED}"/>
              </a:ext>
            </a:extLst>
          </p:cNvPr>
          <p:cNvGrpSpPr/>
          <p:nvPr/>
        </p:nvGrpSpPr>
        <p:grpSpPr>
          <a:xfrm>
            <a:off x="9391718" y="6094340"/>
            <a:ext cx="411480" cy="365760"/>
            <a:chOff x="1209250" y="5875479"/>
            <a:chExt cx="411480" cy="365760"/>
          </a:xfrm>
        </p:grpSpPr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DFB8A66B-B950-E89B-E298-86386E4104B3}"/>
                </a:ext>
              </a:extLst>
            </p:cNvPr>
            <p:cNvSpPr/>
            <p:nvPr/>
          </p:nvSpPr>
          <p:spPr>
            <a:xfrm>
              <a:off x="1229036" y="5875479"/>
              <a:ext cx="365760" cy="3657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17DD5E41-4582-1198-5F20-15D75086F12C}"/>
                </a:ext>
              </a:extLst>
            </p:cNvPr>
            <p:cNvSpPr txBox="1"/>
            <p:nvPr/>
          </p:nvSpPr>
          <p:spPr>
            <a:xfrm>
              <a:off x="1209250" y="5889400"/>
              <a:ext cx="4114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Pb</a:t>
              </a: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D387DFE7-71C2-BE42-C214-54655C3A07C0}"/>
              </a:ext>
            </a:extLst>
          </p:cNvPr>
          <p:cNvGrpSpPr/>
          <p:nvPr/>
        </p:nvGrpSpPr>
        <p:grpSpPr>
          <a:xfrm>
            <a:off x="10534038" y="5990072"/>
            <a:ext cx="514962" cy="365760"/>
            <a:chOff x="1209250" y="5875479"/>
            <a:chExt cx="514962" cy="365760"/>
          </a:xfrm>
        </p:grpSpPr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F975F38A-4E07-C679-F944-D90DC51BEDF8}"/>
                </a:ext>
              </a:extLst>
            </p:cNvPr>
            <p:cNvSpPr/>
            <p:nvPr/>
          </p:nvSpPr>
          <p:spPr>
            <a:xfrm>
              <a:off x="1229036" y="5875479"/>
              <a:ext cx="365760" cy="36576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0AE64C0E-C8C1-1F61-BF32-2B0900397FCF}"/>
                </a:ext>
              </a:extLst>
            </p:cNvPr>
            <p:cNvSpPr txBox="1"/>
            <p:nvPr/>
          </p:nvSpPr>
          <p:spPr>
            <a:xfrm>
              <a:off x="1209250" y="5889400"/>
              <a:ext cx="51496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6635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64F98-0DC1-181C-36AE-813AFE598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A91CEFE2-7C3D-7822-B458-238DEFE7D533}"/>
              </a:ext>
            </a:extLst>
          </p:cNvPr>
          <p:cNvSpPr/>
          <p:nvPr/>
        </p:nvSpPr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705600 w 6858000"/>
              <a:gd name="connsiteY0" fmla="*/ 152401 h 12192000"/>
              <a:gd name="connsiteX1" fmla="*/ 152400 w 6858000"/>
              <a:gd name="connsiteY1" fmla="*/ 152401 h 12192000"/>
              <a:gd name="connsiteX2" fmla="*/ 152400 w 6858000"/>
              <a:gd name="connsiteY2" fmla="*/ 12039600 h 12192000"/>
              <a:gd name="connsiteX3" fmla="*/ 6705600 w 6858000"/>
              <a:gd name="connsiteY3" fmla="*/ 12039600 h 12192000"/>
              <a:gd name="connsiteX4" fmla="*/ 6858000 w 6858000"/>
              <a:gd name="connsiteY4" fmla="*/ 1 h 12192000"/>
              <a:gd name="connsiteX5" fmla="*/ 6858000 w 6858000"/>
              <a:gd name="connsiteY5" fmla="*/ 12192000 h 12192000"/>
              <a:gd name="connsiteX6" fmla="*/ 6705600 w 6858000"/>
              <a:gd name="connsiteY6" fmla="*/ 12192000 h 12192000"/>
              <a:gd name="connsiteX7" fmla="*/ 6705600 w 6858000"/>
              <a:gd name="connsiteY7" fmla="*/ 12192000 h 12192000"/>
              <a:gd name="connsiteX8" fmla="*/ 152400 w 6858000"/>
              <a:gd name="connsiteY8" fmla="*/ 12192000 h 12192000"/>
              <a:gd name="connsiteX9" fmla="*/ 1176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  <a:gd name="connsiteX12" fmla="*/ 152400 w 6858000"/>
              <a:gd name="connsiteY12" fmla="*/ 0 h 12192000"/>
              <a:gd name="connsiteX13" fmla="*/ 152400 w 6858000"/>
              <a:gd name="connsiteY13" fmla="*/ 1 h 12192000"/>
              <a:gd name="connsiteX14" fmla="*/ 6705600 w 6858000"/>
              <a:gd name="connsiteY14" fmla="*/ 1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8000" h="12192000">
                <a:moveTo>
                  <a:pt x="6705600" y="152401"/>
                </a:moveTo>
                <a:lnTo>
                  <a:pt x="152400" y="152401"/>
                </a:lnTo>
                <a:lnTo>
                  <a:pt x="152400" y="12039600"/>
                </a:lnTo>
                <a:lnTo>
                  <a:pt x="6705600" y="12039600"/>
                </a:lnTo>
                <a:close/>
                <a:moveTo>
                  <a:pt x="6858000" y="1"/>
                </a:moveTo>
                <a:lnTo>
                  <a:pt x="6858000" y="12192000"/>
                </a:lnTo>
                <a:lnTo>
                  <a:pt x="6705600" y="12192000"/>
                </a:lnTo>
                <a:lnTo>
                  <a:pt x="6705600" y="12192000"/>
                </a:lnTo>
                <a:lnTo>
                  <a:pt x="152400" y="12192000"/>
                </a:lnTo>
                <a:lnTo>
                  <a:pt x="117600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152400" y="0"/>
                </a:lnTo>
                <a:lnTo>
                  <a:pt x="152400" y="1"/>
                </a:lnTo>
                <a:lnTo>
                  <a:pt x="6705600" y="1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  <a:alpha val="83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60722E2-8888-FE2C-1C00-AEE79895EBD7}"/>
              </a:ext>
            </a:extLst>
          </p:cNvPr>
          <p:cNvSpPr/>
          <p:nvPr/>
        </p:nvSpPr>
        <p:spPr>
          <a:xfrm>
            <a:off x="152400" y="234684"/>
            <a:ext cx="47244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5C826E6-18EE-B607-E458-0570E2CCFDCA}"/>
              </a:ext>
            </a:extLst>
          </p:cNvPr>
          <p:cNvSpPr/>
          <p:nvPr/>
        </p:nvSpPr>
        <p:spPr>
          <a:xfrm>
            <a:off x="241880" y="212628"/>
            <a:ext cx="4558720" cy="415498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y-AM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Արտալաբորատոր վերահսկողություն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DE6F32-F735-C636-2BB4-07FC936B1C12}"/>
              </a:ext>
            </a:extLst>
          </p:cNvPr>
          <p:cNvSpPr/>
          <p:nvPr/>
        </p:nvSpPr>
        <p:spPr>
          <a:xfrm>
            <a:off x="579248" y="1072451"/>
            <a:ext cx="6394447" cy="1098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ts val="2700"/>
              </a:lnSpc>
              <a:buFont typeface="+mj-lt"/>
              <a:buAutoNum type="arabicPeriod"/>
            </a:pP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Միջուկային Հետազոտությունների Միացյալ Ինստիտուտ, Դուբնա, ՌԴ</a:t>
            </a:r>
          </a:p>
          <a:p>
            <a:pPr lvl="0" algn="ctr">
              <a:lnSpc>
                <a:spcPts val="2700"/>
              </a:lnSpc>
            </a:pPr>
            <a:r>
              <a:rPr lang="hy-AM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նմուշ</a:t>
            </a:r>
            <a:r>
              <a:rPr lang="en-GB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(NAA)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9B548-AECC-9419-E7BF-B09A90CD9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17329"/>
            <a:ext cx="2143125" cy="21431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C48E01-6A0D-C6D2-1CAE-5A729D6E900E}"/>
              </a:ext>
            </a:extLst>
          </p:cNvPr>
          <p:cNvSpPr/>
          <p:nvPr/>
        </p:nvSpPr>
        <p:spPr>
          <a:xfrm>
            <a:off x="457200" y="3394766"/>
            <a:ext cx="6394447" cy="752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700"/>
              </a:lnSpc>
            </a:pP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2․ Բելգրադի Ֆիզիկայի Ինստիտուտ, Բելգրադ, Սերբիա</a:t>
            </a:r>
          </a:p>
          <a:p>
            <a:pPr lvl="0" algn="ctr">
              <a:lnSpc>
                <a:spcPts val="2700"/>
              </a:lnSpc>
            </a:pPr>
            <a:r>
              <a:rPr lang="hy-AM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նմուշ</a:t>
            </a:r>
            <a:r>
              <a:rPr lang="en-GB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(ICP-OS/MS)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38B68E-7D4D-DE9B-E5E1-295CD8D1F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966714"/>
            <a:ext cx="3390900" cy="13430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F47C7B-9FCE-FCB7-52E6-B98727FA5117}"/>
              </a:ext>
            </a:extLst>
          </p:cNvPr>
          <p:cNvSpPr/>
          <p:nvPr/>
        </p:nvSpPr>
        <p:spPr>
          <a:xfrm>
            <a:off x="481584" y="5033164"/>
            <a:ext cx="6394447" cy="1098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700"/>
              </a:lnSpc>
            </a:pP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2․ Դարմշտադտի Տեխնիկական Համալսարան, Դարմշտադտ</a:t>
            </a:r>
            <a:r>
              <a:rPr lang="en-GB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Գերմանիա, </a:t>
            </a:r>
          </a:p>
          <a:p>
            <a:pPr lvl="0" algn="ctr">
              <a:lnSpc>
                <a:spcPts val="2700"/>
              </a:lnSpc>
            </a:pPr>
            <a:r>
              <a:rPr lang="en-GB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hy-AM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նմուշ</a:t>
            </a:r>
            <a:r>
              <a:rPr lang="en-GB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(WDXRF)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A48E68-0677-8A27-5F03-DEFB8120EF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616" y="4801402"/>
            <a:ext cx="347662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22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A813F-7ACB-7148-557B-3733214AD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E2E5BC83-098D-CE87-A936-B57A5FBAD83A}"/>
              </a:ext>
            </a:extLst>
          </p:cNvPr>
          <p:cNvSpPr/>
          <p:nvPr/>
        </p:nvSpPr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705600 w 6858000"/>
              <a:gd name="connsiteY0" fmla="*/ 152401 h 12192000"/>
              <a:gd name="connsiteX1" fmla="*/ 152400 w 6858000"/>
              <a:gd name="connsiteY1" fmla="*/ 152401 h 12192000"/>
              <a:gd name="connsiteX2" fmla="*/ 152400 w 6858000"/>
              <a:gd name="connsiteY2" fmla="*/ 12039600 h 12192000"/>
              <a:gd name="connsiteX3" fmla="*/ 6705600 w 6858000"/>
              <a:gd name="connsiteY3" fmla="*/ 12039600 h 12192000"/>
              <a:gd name="connsiteX4" fmla="*/ 6858000 w 6858000"/>
              <a:gd name="connsiteY4" fmla="*/ 1 h 12192000"/>
              <a:gd name="connsiteX5" fmla="*/ 6858000 w 6858000"/>
              <a:gd name="connsiteY5" fmla="*/ 12192000 h 12192000"/>
              <a:gd name="connsiteX6" fmla="*/ 6705600 w 6858000"/>
              <a:gd name="connsiteY6" fmla="*/ 12192000 h 12192000"/>
              <a:gd name="connsiteX7" fmla="*/ 6705600 w 6858000"/>
              <a:gd name="connsiteY7" fmla="*/ 12192000 h 12192000"/>
              <a:gd name="connsiteX8" fmla="*/ 152400 w 6858000"/>
              <a:gd name="connsiteY8" fmla="*/ 12192000 h 12192000"/>
              <a:gd name="connsiteX9" fmla="*/ 1176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  <a:gd name="connsiteX12" fmla="*/ 152400 w 6858000"/>
              <a:gd name="connsiteY12" fmla="*/ 0 h 12192000"/>
              <a:gd name="connsiteX13" fmla="*/ 152400 w 6858000"/>
              <a:gd name="connsiteY13" fmla="*/ 1 h 12192000"/>
              <a:gd name="connsiteX14" fmla="*/ 6705600 w 6858000"/>
              <a:gd name="connsiteY14" fmla="*/ 1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8000" h="12192000">
                <a:moveTo>
                  <a:pt x="6705600" y="152401"/>
                </a:moveTo>
                <a:lnTo>
                  <a:pt x="152400" y="152401"/>
                </a:lnTo>
                <a:lnTo>
                  <a:pt x="152400" y="12039600"/>
                </a:lnTo>
                <a:lnTo>
                  <a:pt x="6705600" y="12039600"/>
                </a:lnTo>
                <a:close/>
                <a:moveTo>
                  <a:pt x="6858000" y="1"/>
                </a:moveTo>
                <a:lnTo>
                  <a:pt x="6858000" y="12192000"/>
                </a:lnTo>
                <a:lnTo>
                  <a:pt x="6705600" y="12192000"/>
                </a:lnTo>
                <a:lnTo>
                  <a:pt x="6705600" y="12192000"/>
                </a:lnTo>
                <a:lnTo>
                  <a:pt x="152400" y="12192000"/>
                </a:lnTo>
                <a:lnTo>
                  <a:pt x="117600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152400" y="0"/>
                </a:lnTo>
                <a:lnTo>
                  <a:pt x="152400" y="1"/>
                </a:lnTo>
                <a:lnTo>
                  <a:pt x="6705600" y="1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  <a:alpha val="83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17D06EE-4C4B-CFAC-D9EF-5977A8FF4567}"/>
              </a:ext>
            </a:extLst>
          </p:cNvPr>
          <p:cNvSpPr/>
          <p:nvPr/>
        </p:nvSpPr>
        <p:spPr>
          <a:xfrm>
            <a:off x="152400" y="234684"/>
            <a:ext cx="22098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F5C09FD1-F048-3FED-DA2D-7D4E945D12BA}"/>
              </a:ext>
            </a:extLst>
          </p:cNvPr>
          <p:cNvSpPr/>
          <p:nvPr/>
        </p:nvSpPr>
        <p:spPr>
          <a:xfrm>
            <a:off x="241880" y="212628"/>
            <a:ext cx="2044120" cy="415498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Տվյալների հենք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B19F97-52E0-F21B-79D9-C1CBEE233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67691"/>
            <a:ext cx="10800000" cy="585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97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BD10B-C08C-C281-715D-88049C5CF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86046637-7BFC-C435-65DD-4DBACEF841F1}"/>
              </a:ext>
            </a:extLst>
          </p:cNvPr>
          <p:cNvSpPr/>
          <p:nvPr/>
        </p:nvSpPr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705600 w 6858000"/>
              <a:gd name="connsiteY0" fmla="*/ 152401 h 12192000"/>
              <a:gd name="connsiteX1" fmla="*/ 152400 w 6858000"/>
              <a:gd name="connsiteY1" fmla="*/ 152401 h 12192000"/>
              <a:gd name="connsiteX2" fmla="*/ 152400 w 6858000"/>
              <a:gd name="connsiteY2" fmla="*/ 12039600 h 12192000"/>
              <a:gd name="connsiteX3" fmla="*/ 6705600 w 6858000"/>
              <a:gd name="connsiteY3" fmla="*/ 12039600 h 12192000"/>
              <a:gd name="connsiteX4" fmla="*/ 6858000 w 6858000"/>
              <a:gd name="connsiteY4" fmla="*/ 1 h 12192000"/>
              <a:gd name="connsiteX5" fmla="*/ 6858000 w 6858000"/>
              <a:gd name="connsiteY5" fmla="*/ 12192000 h 12192000"/>
              <a:gd name="connsiteX6" fmla="*/ 6705600 w 6858000"/>
              <a:gd name="connsiteY6" fmla="*/ 12192000 h 12192000"/>
              <a:gd name="connsiteX7" fmla="*/ 6705600 w 6858000"/>
              <a:gd name="connsiteY7" fmla="*/ 12192000 h 12192000"/>
              <a:gd name="connsiteX8" fmla="*/ 152400 w 6858000"/>
              <a:gd name="connsiteY8" fmla="*/ 12192000 h 12192000"/>
              <a:gd name="connsiteX9" fmla="*/ 1176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  <a:gd name="connsiteX12" fmla="*/ 152400 w 6858000"/>
              <a:gd name="connsiteY12" fmla="*/ 0 h 12192000"/>
              <a:gd name="connsiteX13" fmla="*/ 152400 w 6858000"/>
              <a:gd name="connsiteY13" fmla="*/ 1 h 12192000"/>
              <a:gd name="connsiteX14" fmla="*/ 6705600 w 6858000"/>
              <a:gd name="connsiteY14" fmla="*/ 1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8000" h="12192000">
                <a:moveTo>
                  <a:pt x="6705600" y="152401"/>
                </a:moveTo>
                <a:lnTo>
                  <a:pt x="152400" y="152401"/>
                </a:lnTo>
                <a:lnTo>
                  <a:pt x="152400" y="12039600"/>
                </a:lnTo>
                <a:lnTo>
                  <a:pt x="6705600" y="12039600"/>
                </a:lnTo>
                <a:close/>
                <a:moveTo>
                  <a:pt x="6858000" y="1"/>
                </a:moveTo>
                <a:lnTo>
                  <a:pt x="6858000" y="12192000"/>
                </a:lnTo>
                <a:lnTo>
                  <a:pt x="6705600" y="12192000"/>
                </a:lnTo>
                <a:lnTo>
                  <a:pt x="6705600" y="12192000"/>
                </a:lnTo>
                <a:lnTo>
                  <a:pt x="152400" y="12192000"/>
                </a:lnTo>
                <a:lnTo>
                  <a:pt x="117600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152400" y="0"/>
                </a:lnTo>
                <a:lnTo>
                  <a:pt x="152400" y="1"/>
                </a:lnTo>
                <a:lnTo>
                  <a:pt x="6705600" y="1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  <a:alpha val="83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4815ED1-A2DC-F1C2-7665-AFFF3942EF48}"/>
              </a:ext>
            </a:extLst>
          </p:cNvPr>
          <p:cNvSpPr/>
          <p:nvPr/>
        </p:nvSpPr>
        <p:spPr>
          <a:xfrm>
            <a:off x="152400" y="234684"/>
            <a:ext cx="43434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C2A1E73-4FA9-6F55-6CA0-289B75104C10}"/>
              </a:ext>
            </a:extLst>
          </p:cNvPr>
          <p:cNvSpPr/>
          <p:nvPr/>
        </p:nvSpPr>
        <p:spPr>
          <a:xfrm>
            <a:off x="241880" y="212628"/>
            <a:ext cx="4177720" cy="415498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Երկրաքիմիական քարտեզագրում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2F2F08-A6C8-0F26-39EC-4E81FB9525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49" y="926569"/>
            <a:ext cx="2880000" cy="31523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510B0C-EBCA-DA6C-7002-0C7E871F54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851" y="2135019"/>
            <a:ext cx="2880000" cy="31523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F750E3-F90B-DFC5-DD3D-7C907FE0B3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553" y="1143000"/>
            <a:ext cx="2880000" cy="31523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42F8C9-8EED-9F45-239B-937038F2E0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477" y="2502734"/>
            <a:ext cx="2880000" cy="31523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48899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5CA51-B82A-1FB9-2EBD-ADDC1C47E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97364062-DE74-9891-6DC8-F435999E776A}"/>
              </a:ext>
            </a:extLst>
          </p:cNvPr>
          <p:cNvSpPr/>
          <p:nvPr/>
        </p:nvSpPr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705600 w 6858000"/>
              <a:gd name="connsiteY0" fmla="*/ 152401 h 12192000"/>
              <a:gd name="connsiteX1" fmla="*/ 152400 w 6858000"/>
              <a:gd name="connsiteY1" fmla="*/ 152401 h 12192000"/>
              <a:gd name="connsiteX2" fmla="*/ 152400 w 6858000"/>
              <a:gd name="connsiteY2" fmla="*/ 12039600 h 12192000"/>
              <a:gd name="connsiteX3" fmla="*/ 6705600 w 6858000"/>
              <a:gd name="connsiteY3" fmla="*/ 12039600 h 12192000"/>
              <a:gd name="connsiteX4" fmla="*/ 6858000 w 6858000"/>
              <a:gd name="connsiteY4" fmla="*/ 1 h 12192000"/>
              <a:gd name="connsiteX5" fmla="*/ 6858000 w 6858000"/>
              <a:gd name="connsiteY5" fmla="*/ 12192000 h 12192000"/>
              <a:gd name="connsiteX6" fmla="*/ 6705600 w 6858000"/>
              <a:gd name="connsiteY6" fmla="*/ 12192000 h 12192000"/>
              <a:gd name="connsiteX7" fmla="*/ 6705600 w 6858000"/>
              <a:gd name="connsiteY7" fmla="*/ 12192000 h 12192000"/>
              <a:gd name="connsiteX8" fmla="*/ 152400 w 6858000"/>
              <a:gd name="connsiteY8" fmla="*/ 12192000 h 12192000"/>
              <a:gd name="connsiteX9" fmla="*/ 1176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  <a:gd name="connsiteX12" fmla="*/ 152400 w 6858000"/>
              <a:gd name="connsiteY12" fmla="*/ 0 h 12192000"/>
              <a:gd name="connsiteX13" fmla="*/ 152400 w 6858000"/>
              <a:gd name="connsiteY13" fmla="*/ 1 h 12192000"/>
              <a:gd name="connsiteX14" fmla="*/ 6705600 w 6858000"/>
              <a:gd name="connsiteY14" fmla="*/ 1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8000" h="12192000">
                <a:moveTo>
                  <a:pt x="6705600" y="152401"/>
                </a:moveTo>
                <a:lnTo>
                  <a:pt x="152400" y="152401"/>
                </a:lnTo>
                <a:lnTo>
                  <a:pt x="152400" y="12039600"/>
                </a:lnTo>
                <a:lnTo>
                  <a:pt x="6705600" y="12039600"/>
                </a:lnTo>
                <a:close/>
                <a:moveTo>
                  <a:pt x="6858000" y="1"/>
                </a:moveTo>
                <a:lnTo>
                  <a:pt x="6858000" y="12192000"/>
                </a:lnTo>
                <a:lnTo>
                  <a:pt x="6705600" y="12192000"/>
                </a:lnTo>
                <a:lnTo>
                  <a:pt x="6705600" y="12192000"/>
                </a:lnTo>
                <a:lnTo>
                  <a:pt x="152400" y="12192000"/>
                </a:lnTo>
                <a:lnTo>
                  <a:pt x="117600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152400" y="0"/>
                </a:lnTo>
                <a:lnTo>
                  <a:pt x="152400" y="1"/>
                </a:lnTo>
                <a:lnTo>
                  <a:pt x="6705600" y="1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  <a:alpha val="83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CC41CEF-D694-11FA-5309-F02958E29390}"/>
              </a:ext>
            </a:extLst>
          </p:cNvPr>
          <p:cNvSpPr/>
          <p:nvPr/>
        </p:nvSpPr>
        <p:spPr>
          <a:xfrm>
            <a:off x="152400" y="234684"/>
            <a:ext cx="60960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6528BDF-61F7-DE8C-8531-36B78A017452}"/>
              </a:ext>
            </a:extLst>
          </p:cNvPr>
          <p:cNvSpPr/>
          <p:nvPr/>
        </p:nvSpPr>
        <p:spPr>
          <a:xfrm>
            <a:off x="241880" y="212628"/>
            <a:ext cx="5930320" cy="415498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Տվյալների երկրավիճակագրական վերլուծություն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1C3455F-5102-4730-D2D9-03F29F59B646}"/>
              </a:ext>
            </a:extLst>
          </p:cNvPr>
          <p:cNvGrpSpPr/>
          <p:nvPr/>
        </p:nvGrpSpPr>
        <p:grpSpPr>
          <a:xfrm>
            <a:off x="4177701" y="1385671"/>
            <a:ext cx="2880000" cy="3826170"/>
            <a:chOff x="817200" y="685800"/>
            <a:chExt cx="2880000" cy="382617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A2128A3-DA6F-0630-CEDE-706ABAE59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200" y="1057140"/>
              <a:ext cx="2880000" cy="345483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893C00A-A5F1-70DF-69BF-DC2F75FF19B5}"/>
                </a:ext>
              </a:extLst>
            </p:cNvPr>
            <p:cNvSpPr txBox="1"/>
            <p:nvPr/>
          </p:nvSpPr>
          <p:spPr>
            <a:xfrm>
              <a:off x="1440099" y="685800"/>
              <a:ext cx="1731882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y-AM" sz="1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Տվյալների հենք</a:t>
              </a:r>
              <a:endParaRPr lang="en-GB" sz="1500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BE1FF57-F300-3774-549F-8E1FA8615CAE}"/>
              </a:ext>
            </a:extLst>
          </p:cNvPr>
          <p:cNvGrpSpPr/>
          <p:nvPr/>
        </p:nvGrpSpPr>
        <p:grpSpPr>
          <a:xfrm>
            <a:off x="333737" y="713940"/>
            <a:ext cx="3600000" cy="2019294"/>
            <a:chOff x="457200" y="4548909"/>
            <a:chExt cx="3600000" cy="20192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8E2097C-4167-71F7-2C98-4889B6B40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4872074"/>
              <a:ext cx="3600000" cy="169612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FCCF00-8731-5A15-27F1-1C8DA3DB4A6B}"/>
                </a:ext>
              </a:extLst>
            </p:cNvPr>
            <p:cNvSpPr txBox="1"/>
            <p:nvPr/>
          </p:nvSpPr>
          <p:spPr>
            <a:xfrm>
              <a:off x="1353849" y="4548909"/>
              <a:ext cx="1716571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y-AM" sz="1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Բաշխվածություն</a:t>
              </a:r>
              <a:endParaRPr lang="en-GB" sz="1500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AE3ACAA-9BFE-77C3-70A6-DD32B6E26F6E}"/>
              </a:ext>
            </a:extLst>
          </p:cNvPr>
          <p:cNvGrpSpPr/>
          <p:nvPr/>
        </p:nvGrpSpPr>
        <p:grpSpPr>
          <a:xfrm>
            <a:off x="300939" y="3047255"/>
            <a:ext cx="2880000" cy="3184052"/>
            <a:chOff x="4732200" y="694944"/>
            <a:chExt cx="2880000" cy="318405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45C96C-69FB-EE97-D91C-AE8DDB43D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200" y="998996"/>
              <a:ext cx="2880000" cy="28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A21ADB1-1BBC-4AAC-96CC-CF81DD0EFFD0}"/>
                </a:ext>
              </a:extLst>
            </p:cNvPr>
            <p:cNvSpPr txBox="1"/>
            <p:nvPr/>
          </p:nvSpPr>
          <p:spPr>
            <a:xfrm>
              <a:off x="4964029" y="694944"/>
              <a:ext cx="2471392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y-AM" sz="1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Բազմաչափ անոմալիաներ</a:t>
              </a:r>
              <a:endParaRPr lang="en-GB" sz="15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4BC62EA-6D24-AC4E-C353-ED420BB518D2}"/>
              </a:ext>
            </a:extLst>
          </p:cNvPr>
          <p:cNvGrpSpPr/>
          <p:nvPr/>
        </p:nvGrpSpPr>
        <p:grpSpPr>
          <a:xfrm>
            <a:off x="7479089" y="152400"/>
            <a:ext cx="4136222" cy="3276573"/>
            <a:chOff x="7869864" y="219444"/>
            <a:chExt cx="4136222" cy="327657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0C71423-5C8C-2BF9-F845-5D2EB2539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7975" y="539782"/>
              <a:ext cx="2880000" cy="295623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786547A-8D4E-E843-FE16-4494C09FBF4E}"/>
                </a:ext>
              </a:extLst>
            </p:cNvPr>
            <p:cNvSpPr txBox="1"/>
            <p:nvPr/>
          </p:nvSpPr>
          <p:spPr>
            <a:xfrm>
              <a:off x="7869864" y="219444"/>
              <a:ext cx="4136222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y-AM" sz="1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Տարածական կլաստերներ և կարգաշեղումներ</a:t>
              </a:r>
              <a:endParaRPr lang="en-GB" sz="150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8F5D01F-AF88-9D7F-9129-6C79965E6044}"/>
              </a:ext>
            </a:extLst>
          </p:cNvPr>
          <p:cNvGrpSpPr/>
          <p:nvPr/>
        </p:nvGrpSpPr>
        <p:grpSpPr>
          <a:xfrm>
            <a:off x="7207200" y="3775717"/>
            <a:ext cx="4680000" cy="2801317"/>
            <a:chOff x="6486491" y="3837239"/>
            <a:chExt cx="4680000" cy="28013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249F97B-3D30-4C34-D7A2-AB9609B09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6491" y="4224661"/>
              <a:ext cx="4680000" cy="24138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6573A9-3350-A575-723E-B74272E0DEB3}"/>
                </a:ext>
              </a:extLst>
            </p:cNvPr>
            <p:cNvSpPr txBox="1"/>
            <p:nvPr/>
          </p:nvSpPr>
          <p:spPr>
            <a:xfrm>
              <a:off x="7209591" y="3837239"/>
              <a:ext cx="3956899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y-AM" sz="15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Տարրերի ասոցացիաներ և կլաստերավորում</a:t>
              </a:r>
              <a:endParaRPr lang="en-GB" sz="1500" dirty="0"/>
            </a:p>
          </p:txBody>
        </p:sp>
      </p:grpSp>
      <p:sp>
        <p:nvSpPr>
          <p:cNvPr id="32" name="Arrow: Bent 31">
            <a:extLst>
              <a:ext uri="{FF2B5EF4-FFF2-40B4-BE49-F238E27FC236}">
                <a16:creationId xmlns:a16="http://schemas.microsoft.com/office/drawing/2014/main" id="{72CBFD72-3ECF-6962-16A6-3E85C24A4C34}"/>
              </a:ext>
            </a:extLst>
          </p:cNvPr>
          <p:cNvSpPr/>
          <p:nvPr/>
        </p:nvSpPr>
        <p:spPr>
          <a:xfrm rot="5400000">
            <a:off x="7070278" y="3535462"/>
            <a:ext cx="615100" cy="640254"/>
          </a:xfrm>
          <a:prstGeom prst="bentArrow">
            <a:avLst>
              <a:gd name="adj1" fmla="val 16000"/>
              <a:gd name="adj2" fmla="val 11993"/>
              <a:gd name="adj3" fmla="val 24811"/>
              <a:gd name="adj4" fmla="val 50507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3" name="Arrow: Bent 32">
            <a:extLst>
              <a:ext uri="{FF2B5EF4-FFF2-40B4-BE49-F238E27FC236}">
                <a16:creationId xmlns:a16="http://schemas.microsoft.com/office/drawing/2014/main" id="{83916BCE-2BF0-8F8F-9F60-730EE9C8BFF8}"/>
              </a:ext>
            </a:extLst>
          </p:cNvPr>
          <p:cNvSpPr/>
          <p:nvPr/>
        </p:nvSpPr>
        <p:spPr>
          <a:xfrm rot="10800000">
            <a:off x="3180939" y="5211841"/>
            <a:ext cx="1304312" cy="633984"/>
          </a:xfrm>
          <a:prstGeom prst="bentArrow">
            <a:avLst>
              <a:gd name="adj1" fmla="val 16000"/>
              <a:gd name="adj2" fmla="val 13194"/>
              <a:gd name="adj3" fmla="val 28278"/>
              <a:gd name="adj4" fmla="val 43750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4" name="Arrow: Bent 33">
            <a:extLst>
              <a:ext uri="{FF2B5EF4-FFF2-40B4-BE49-F238E27FC236}">
                <a16:creationId xmlns:a16="http://schemas.microsoft.com/office/drawing/2014/main" id="{C6447073-64F4-F28C-AEE5-6F2CD18D8964}"/>
              </a:ext>
            </a:extLst>
          </p:cNvPr>
          <p:cNvSpPr/>
          <p:nvPr/>
        </p:nvSpPr>
        <p:spPr>
          <a:xfrm>
            <a:off x="6704740" y="1121585"/>
            <a:ext cx="1402459" cy="635425"/>
          </a:xfrm>
          <a:prstGeom prst="bentArrow">
            <a:avLst>
              <a:gd name="adj1" fmla="val 14561"/>
              <a:gd name="adj2" fmla="val 11709"/>
              <a:gd name="adj3" fmla="val 26636"/>
              <a:gd name="adj4" fmla="val 60822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5" name="Arrow: Bent 34">
            <a:extLst>
              <a:ext uri="{FF2B5EF4-FFF2-40B4-BE49-F238E27FC236}">
                <a16:creationId xmlns:a16="http://schemas.microsoft.com/office/drawing/2014/main" id="{101A3382-5DF2-A1CE-1FBC-8119955AE990}"/>
              </a:ext>
            </a:extLst>
          </p:cNvPr>
          <p:cNvSpPr/>
          <p:nvPr/>
        </p:nvSpPr>
        <p:spPr>
          <a:xfrm rot="16200000">
            <a:off x="3565351" y="2735984"/>
            <a:ext cx="615100" cy="609600"/>
          </a:xfrm>
          <a:prstGeom prst="bentArrow">
            <a:avLst>
              <a:gd name="adj1" fmla="val 16000"/>
              <a:gd name="adj2" fmla="val 11364"/>
              <a:gd name="adj3" fmla="val 21386"/>
              <a:gd name="adj4" fmla="val 43750"/>
            </a:avLst>
          </a:prstGeom>
          <a:ln w="12700">
            <a:solidFill>
              <a:schemeClr val="tx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95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62229E-14FA-C54B-DC7A-9CB00479A7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21" y="1316344"/>
            <a:ext cx="4680000" cy="5234583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705600 w 6858000"/>
              <a:gd name="connsiteY0" fmla="*/ 152401 h 12192000"/>
              <a:gd name="connsiteX1" fmla="*/ 152400 w 6858000"/>
              <a:gd name="connsiteY1" fmla="*/ 152401 h 12192000"/>
              <a:gd name="connsiteX2" fmla="*/ 152400 w 6858000"/>
              <a:gd name="connsiteY2" fmla="*/ 12039600 h 12192000"/>
              <a:gd name="connsiteX3" fmla="*/ 6705600 w 6858000"/>
              <a:gd name="connsiteY3" fmla="*/ 12039600 h 12192000"/>
              <a:gd name="connsiteX4" fmla="*/ 6858000 w 6858000"/>
              <a:gd name="connsiteY4" fmla="*/ 1 h 12192000"/>
              <a:gd name="connsiteX5" fmla="*/ 6858000 w 6858000"/>
              <a:gd name="connsiteY5" fmla="*/ 12192000 h 12192000"/>
              <a:gd name="connsiteX6" fmla="*/ 6705600 w 6858000"/>
              <a:gd name="connsiteY6" fmla="*/ 12192000 h 12192000"/>
              <a:gd name="connsiteX7" fmla="*/ 6705600 w 6858000"/>
              <a:gd name="connsiteY7" fmla="*/ 12192000 h 12192000"/>
              <a:gd name="connsiteX8" fmla="*/ 152400 w 6858000"/>
              <a:gd name="connsiteY8" fmla="*/ 12192000 h 12192000"/>
              <a:gd name="connsiteX9" fmla="*/ 1176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  <a:gd name="connsiteX12" fmla="*/ 152400 w 6858000"/>
              <a:gd name="connsiteY12" fmla="*/ 0 h 12192000"/>
              <a:gd name="connsiteX13" fmla="*/ 152400 w 6858000"/>
              <a:gd name="connsiteY13" fmla="*/ 1 h 12192000"/>
              <a:gd name="connsiteX14" fmla="*/ 6705600 w 6858000"/>
              <a:gd name="connsiteY14" fmla="*/ 1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8000" h="12192000">
                <a:moveTo>
                  <a:pt x="6705600" y="152401"/>
                </a:moveTo>
                <a:lnTo>
                  <a:pt x="152400" y="152401"/>
                </a:lnTo>
                <a:lnTo>
                  <a:pt x="152400" y="12039600"/>
                </a:lnTo>
                <a:lnTo>
                  <a:pt x="6705600" y="12039600"/>
                </a:lnTo>
                <a:close/>
                <a:moveTo>
                  <a:pt x="6858000" y="1"/>
                </a:moveTo>
                <a:lnTo>
                  <a:pt x="6858000" y="12192000"/>
                </a:lnTo>
                <a:lnTo>
                  <a:pt x="6705600" y="12192000"/>
                </a:lnTo>
                <a:lnTo>
                  <a:pt x="6705600" y="12192000"/>
                </a:lnTo>
                <a:lnTo>
                  <a:pt x="152400" y="12192000"/>
                </a:lnTo>
                <a:lnTo>
                  <a:pt x="117600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152400" y="0"/>
                </a:lnTo>
                <a:lnTo>
                  <a:pt x="152400" y="1"/>
                </a:lnTo>
                <a:lnTo>
                  <a:pt x="6705600" y="1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  <a:alpha val="83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48D20CE-49C9-46F0-8042-ED89685A4DB8}"/>
              </a:ext>
            </a:extLst>
          </p:cNvPr>
          <p:cNvSpPr/>
          <p:nvPr/>
        </p:nvSpPr>
        <p:spPr>
          <a:xfrm>
            <a:off x="152400" y="234684"/>
            <a:ext cx="35814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15ED07A-913C-4005-83E7-0D0EED732D1A}"/>
              </a:ext>
            </a:extLst>
          </p:cNvPr>
          <p:cNvSpPr/>
          <p:nvPr/>
        </p:nvSpPr>
        <p:spPr>
          <a:xfrm>
            <a:off x="241880" y="212628"/>
            <a:ext cx="3415720" cy="415498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Հողի պրոֆիլի նմուշառում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4E7483C-68F1-4766-AE87-BFB73E12A18C}"/>
              </a:ext>
            </a:extLst>
          </p:cNvPr>
          <p:cNvSpPr/>
          <p:nvPr/>
        </p:nvSpPr>
        <p:spPr>
          <a:xfrm>
            <a:off x="255042" y="673596"/>
            <a:ext cx="5917158" cy="559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hy-AM" sz="2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Ուղղաձիգ նմուշառման ցանց</a:t>
            </a:r>
            <a:r>
              <a:rPr lang="en-GB" sz="2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</a:t>
            </a:r>
            <a:r>
              <a:rPr lang="hy-AM" sz="2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17</a:t>
            </a:r>
            <a:r>
              <a:rPr lang="en-GB" sz="2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hy-AM" sz="2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տեղամաս</a:t>
            </a:r>
            <a:r>
              <a:rPr lang="en-GB" sz="2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  <a:endParaRPr kumimoji="0" lang="en-US" sz="230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9">
            <a:extLst>
              <a:ext uri="{FF2B5EF4-FFF2-40B4-BE49-F238E27FC236}">
                <a16:creationId xmlns:a16="http://schemas.microsoft.com/office/drawing/2014/main" id="{A1919F2D-9ABA-4919-9759-2813BAE730DE}"/>
              </a:ext>
            </a:extLst>
          </p:cNvPr>
          <p:cNvSpPr>
            <a:spLocks noChangeAspect="1" noEditPoints="1"/>
          </p:cNvSpPr>
          <p:nvPr/>
        </p:nvSpPr>
        <p:spPr bwMode="auto">
          <a:xfrm rot="21398250">
            <a:off x="5395298" y="1420584"/>
            <a:ext cx="1973032" cy="1333330"/>
          </a:xfrm>
          <a:custGeom>
            <a:avLst/>
            <a:gdLst>
              <a:gd name="T0" fmla="*/ 715 w 868"/>
              <a:gd name="T1" fmla="*/ 128 h 351"/>
              <a:gd name="T2" fmla="*/ 363 w 868"/>
              <a:gd name="T3" fmla="*/ 50 h 351"/>
              <a:gd name="T4" fmla="*/ 226 w 868"/>
              <a:gd name="T5" fmla="*/ 94 h 351"/>
              <a:gd name="T6" fmla="*/ 155 w 868"/>
              <a:gd name="T7" fmla="*/ 112 h 351"/>
              <a:gd name="T8" fmla="*/ 111 w 868"/>
              <a:gd name="T9" fmla="*/ 138 h 351"/>
              <a:gd name="T10" fmla="*/ 85 w 868"/>
              <a:gd name="T11" fmla="*/ 163 h 351"/>
              <a:gd name="T12" fmla="*/ 104 w 868"/>
              <a:gd name="T13" fmla="*/ 185 h 351"/>
              <a:gd name="T14" fmla="*/ 69 w 868"/>
              <a:gd name="T15" fmla="*/ 174 h 351"/>
              <a:gd name="T16" fmla="*/ 92 w 868"/>
              <a:gd name="T17" fmla="*/ 203 h 351"/>
              <a:gd name="T18" fmla="*/ 66 w 868"/>
              <a:gd name="T19" fmla="*/ 192 h 351"/>
              <a:gd name="T20" fmla="*/ 75 w 868"/>
              <a:gd name="T21" fmla="*/ 207 h 351"/>
              <a:gd name="T22" fmla="*/ 72 w 868"/>
              <a:gd name="T23" fmla="*/ 224 h 351"/>
              <a:gd name="T24" fmla="*/ 64 w 868"/>
              <a:gd name="T25" fmla="*/ 228 h 351"/>
              <a:gd name="T26" fmla="*/ 29 w 868"/>
              <a:gd name="T27" fmla="*/ 217 h 351"/>
              <a:gd name="T28" fmla="*/ 31 w 868"/>
              <a:gd name="T29" fmla="*/ 228 h 351"/>
              <a:gd name="T30" fmla="*/ 53 w 868"/>
              <a:gd name="T31" fmla="*/ 253 h 351"/>
              <a:gd name="T32" fmla="*/ 36 w 868"/>
              <a:gd name="T33" fmla="*/ 257 h 351"/>
              <a:gd name="T34" fmla="*/ 774 w 868"/>
              <a:gd name="T35" fmla="*/ 258 h 351"/>
              <a:gd name="T36" fmla="*/ 640 w 868"/>
              <a:gd name="T37" fmla="*/ 136 h 351"/>
              <a:gd name="T38" fmla="*/ 376 w 868"/>
              <a:gd name="T39" fmla="*/ 47 h 351"/>
              <a:gd name="T40" fmla="*/ 235 w 868"/>
              <a:gd name="T41" fmla="*/ 76 h 351"/>
              <a:gd name="T42" fmla="*/ 221 w 868"/>
              <a:gd name="T43" fmla="*/ 70 h 351"/>
              <a:gd name="T44" fmla="*/ 180 w 868"/>
              <a:gd name="T45" fmla="*/ 89 h 351"/>
              <a:gd name="T46" fmla="*/ 168 w 868"/>
              <a:gd name="T47" fmla="*/ 110 h 351"/>
              <a:gd name="T48" fmla="*/ 140 w 868"/>
              <a:gd name="T49" fmla="*/ 145 h 351"/>
              <a:gd name="T50" fmla="*/ 81 w 868"/>
              <a:gd name="T51" fmla="*/ 192 h 351"/>
              <a:gd name="T52" fmla="*/ 126 w 868"/>
              <a:gd name="T53" fmla="*/ 134 h 351"/>
              <a:gd name="T54" fmla="*/ 253 w 868"/>
              <a:gd name="T55" fmla="*/ 36 h 351"/>
              <a:gd name="T56" fmla="*/ 399 w 868"/>
              <a:gd name="T57" fmla="*/ 2 h 351"/>
              <a:gd name="T58" fmla="*/ 510 w 868"/>
              <a:gd name="T59" fmla="*/ 14 h 351"/>
              <a:gd name="T60" fmla="*/ 732 w 868"/>
              <a:gd name="T61" fmla="*/ 145 h 351"/>
              <a:gd name="T62" fmla="*/ 794 w 868"/>
              <a:gd name="T63" fmla="*/ 260 h 351"/>
              <a:gd name="T64" fmla="*/ 787 w 868"/>
              <a:gd name="T65" fmla="*/ 222 h 351"/>
              <a:gd name="T66" fmla="*/ 721 w 868"/>
              <a:gd name="T67" fmla="*/ 150 h 351"/>
              <a:gd name="T68" fmla="*/ 533 w 868"/>
              <a:gd name="T69" fmla="*/ 22 h 351"/>
              <a:gd name="T70" fmla="*/ 380 w 868"/>
              <a:gd name="T71" fmla="*/ 47 h 351"/>
              <a:gd name="T72" fmla="*/ 307 w 868"/>
              <a:gd name="T73" fmla="*/ 53 h 351"/>
              <a:gd name="T74" fmla="*/ 281 w 868"/>
              <a:gd name="T75" fmla="*/ 47 h 351"/>
              <a:gd name="T76" fmla="*/ 242 w 868"/>
              <a:gd name="T77" fmla="*/ 43 h 351"/>
              <a:gd name="T78" fmla="*/ 222 w 868"/>
              <a:gd name="T79" fmla="*/ 51 h 351"/>
              <a:gd name="T80" fmla="*/ 197 w 868"/>
              <a:gd name="T81" fmla="*/ 73 h 351"/>
              <a:gd name="T82" fmla="*/ 164 w 868"/>
              <a:gd name="T83" fmla="*/ 99 h 351"/>
              <a:gd name="T84" fmla="*/ 142 w 868"/>
              <a:gd name="T85" fmla="*/ 117 h 351"/>
              <a:gd name="T86" fmla="*/ 141 w 868"/>
              <a:gd name="T87" fmla="*/ 138 h 351"/>
              <a:gd name="T88" fmla="*/ 124 w 868"/>
              <a:gd name="T89" fmla="*/ 129 h 351"/>
              <a:gd name="T90" fmla="*/ 113 w 868"/>
              <a:gd name="T91" fmla="*/ 142 h 351"/>
              <a:gd name="T92" fmla="*/ 337 w 868"/>
              <a:gd name="T93" fmla="*/ 9 h 351"/>
              <a:gd name="T94" fmla="*/ 168 w 868"/>
              <a:gd name="T95" fmla="*/ 125 h 351"/>
              <a:gd name="T96" fmla="*/ 197 w 868"/>
              <a:gd name="T97" fmla="*/ 105 h 351"/>
              <a:gd name="T98" fmla="*/ 131 w 868"/>
              <a:gd name="T99" fmla="*/ 159 h 351"/>
              <a:gd name="T100" fmla="*/ 88 w 868"/>
              <a:gd name="T101" fmla="*/ 171 h 351"/>
              <a:gd name="T102" fmla="*/ 85 w 868"/>
              <a:gd name="T103" fmla="*/ 191 h 351"/>
              <a:gd name="T104" fmla="*/ 79 w 868"/>
              <a:gd name="T105" fmla="*/ 215 h 351"/>
              <a:gd name="T106" fmla="*/ 48 w 868"/>
              <a:gd name="T107" fmla="*/ 193 h 351"/>
              <a:gd name="T108" fmla="*/ 64 w 868"/>
              <a:gd name="T109" fmla="*/ 238 h 351"/>
              <a:gd name="T110" fmla="*/ 17 w 868"/>
              <a:gd name="T111" fmla="*/ 235 h 351"/>
              <a:gd name="T112" fmla="*/ 87 w 868"/>
              <a:gd name="T113" fmla="*/ 158 h 351"/>
              <a:gd name="T114" fmla="*/ 865 w 868"/>
              <a:gd name="T115" fmla="*/ 172 h 351"/>
              <a:gd name="T116" fmla="*/ 859 w 868"/>
              <a:gd name="T117" fmla="*/ 117 h 351"/>
              <a:gd name="T118" fmla="*/ 782 w 868"/>
              <a:gd name="T119" fmla="*/ 277 h 351"/>
              <a:gd name="T120" fmla="*/ 841 w 868"/>
              <a:gd name="T121" fmla="*/ 164 h 351"/>
              <a:gd name="T122" fmla="*/ 861 w 868"/>
              <a:gd name="T123" fmla="*/ 201 h 351"/>
              <a:gd name="T124" fmla="*/ 666 w 868"/>
              <a:gd name="T125" fmla="*/ 296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68" h="351">
                <a:moveTo>
                  <a:pt x="813" y="278"/>
                </a:moveTo>
                <a:cubicBezTo>
                  <a:pt x="812" y="276"/>
                  <a:pt x="811" y="275"/>
                  <a:pt x="812" y="275"/>
                </a:cubicBezTo>
                <a:cubicBezTo>
                  <a:pt x="813" y="277"/>
                  <a:pt x="813" y="278"/>
                  <a:pt x="813" y="278"/>
                </a:cubicBezTo>
                <a:close/>
                <a:moveTo>
                  <a:pt x="812" y="266"/>
                </a:moveTo>
                <a:cubicBezTo>
                  <a:pt x="813" y="269"/>
                  <a:pt x="814" y="269"/>
                  <a:pt x="814" y="271"/>
                </a:cubicBezTo>
                <a:cubicBezTo>
                  <a:pt x="813" y="267"/>
                  <a:pt x="813" y="271"/>
                  <a:pt x="813" y="270"/>
                </a:cubicBezTo>
                <a:cubicBezTo>
                  <a:pt x="815" y="276"/>
                  <a:pt x="814" y="270"/>
                  <a:pt x="815" y="272"/>
                </a:cubicBezTo>
                <a:cubicBezTo>
                  <a:pt x="814" y="268"/>
                  <a:pt x="813" y="267"/>
                  <a:pt x="812" y="266"/>
                </a:cubicBezTo>
                <a:close/>
                <a:moveTo>
                  <a:pt x="781" y="282"/>
                </a:moveTo>
                <a:cubicBezTo>
                  <a:pt x="782" y="285"/>
                  <a:pt x="783" y="285"/>
                  <a:pt x="784" y="284"/>
                </a:cubicBezTo>
                <a:cubicBezTo>
                  <a:pt x="782" y="282"/>
                  <a:pt x="782" y="282"/>
                  <a:pt x="781" y="282"/>
                </a:cubicBezTo>
                <a:close/>
                <a:moveTo>
                  <a:pt x="798" y="267"/>
                </a:moveTo>
                <a:cubicBezTo>
                  <a:pt x="798" y="268"/>
                  <a:pt x="801" y="272"/>
                  <a:pt x="801" y="272"/>
                </a:cubicBezTo>
                <a:cubicBezTo>
                  <a:pt x="801" y="269"/>
                  <a:pt x="799" y="267"/>
                  <a:pt x="798" y="267"/>
                </a:cubicBezTo>
                <a:close/>
                <a:moveTo>
                  <a:pt x="791" y="270"/>
                </a:moveTo>
                <a:cubicBezTo>
                  <a:pt x="791" y="272"/>
                  <a:pt x="793" y="275"/>
                  <a:pt x="793" y="276"/>
                </a:cubicBezTo>
                <a:cubicBezTo>
                  <a:pt x="793" y="274"/>
                  <a:pt x="791" y="271"/>
                  <a:pt x="791" y="270"/>
                </a:cubicBezTo>
                <a:close/>
                <a:moveTo>
                  <a:pt x="789" y="269"/>
                </a:moveTo>
                <a:cubicBezTo>
                  <a:pt x="788" y="269"/>
                  <a:pt x="791" y="272"/>
                  <a:pt x="790" y="273"/>
                </a:cubicBezTo>
                <a:cubicBezTo>
                  <a:pt x="789" y="270"/>
                  <a:pt x="788" y="270"/>
                  <a:pt x="787" y="270"/>
                </a:cubicBezTo>
                <a:cubicBezTo>
                  <a:pt x="789" y="273"/>
                  <a:pt x="790" y="274"/>
                  <a:pt x="791" y="276"/>
                </a:cubicBezTo>
                <a:cubicBezTo>
                  <a:pt x="792" y="276"/>
                  <a:pt x="792" y="274"/>
                  <a:pt x="793" y="276"/>
                </a:cubicBezTo>
                <a:cubicBezTo>
                  <a:pt x="792" y="273"/>
                  <a:pt x="791" y="272"/>
                  <a:pt x="789" y="269"/>
                </a:cubicBezTo>
                <a:close/>
                <a:moveTo>
                  <a:pt x="801" y="266"/>
                </a:moveTo>
                <a:cubicBezTo>
                  <a:pt x="800" y="266"/>
                  <a:pt x="800" y="268"/>
                  <a:pt x="801" y="271"/>
                </a:cubicBezTo>
                <a:cubicBezTo>
                  <a:pt x="802" y="271"/>
                  <a:pt x="801" y="267"/>
                  <a:pt x="801" y="266"/>
                </a:cubicBezTo>
                <a:close/>
                <a:moveTo>
                  <a:pt x="799" y="270"/>
                </a:moveTo>
                <a:cubicBezTo>
                  <a:pt x="799" y="270"/>
                  <a:pt x="798" y="270"/>
                  <a:pt x="798" y="269"/>
                </a:cubicBezTo>
                <a:cubicBezTo>
                  <a:pt x="797" y="269"/>
                  <a:pt x="797" y="270"/>
                  <a:pt x="798" y="272"/>
                </a:cubicBezTo>
                <a:cubicBezTo>
                  <a:pt x="798" y="271"/>
                  <a:pt x="800" y="273"/>
                  <a:pt x="799" y="270"/>
                </a:cubicBezTo>
                <a:close/>
                <a:moveTo>
                  <a:pt x="770" y="269"/>
                </a:moveTo>
                <a:cubicBezTo>
                  <a:pt x="771" y="271"/>
                  <a:pt x="772" y="272"/>
                  <a:pt x="773" y="272"/>
                </a:cubicBezTo>
                <a:cubicBezTo>
                  <a:pt x="772" y="270"/>
                  <a:pt x="771" y="269"/>
                  <a:pt x="770" y="269"/>
                </a:cubicBezTo>
                <a:close/>
                <a:moveTo>
                  <a:pt x="807" y="248"/>
                </a:moveTo>
                <a:cubicBezTo>
                  <a:pt x="808" y="250"/>
                  <a:pt x="810" y="253"/>
                  <a:pt x="810" y="252"/>
                </a:cubicBezTo>
                <a:cubicBezTo>
                  <a:pt x="809" y="249"/>
                  <a:pt x="808" y="247"/>
                  <a:pt x="807" y="248"/>
                </a:cubicBezTo>
                <a:close/>
                <a:moveTo>
                  <a:pt x="802" y="246"/>
                </a:moveTo>
                <a:cubicBezTo>
                  <a:pt x="803" y="247"/>
                  <a:pt x="803" y="248"/>
                  <a:pt x="804" y="251"/>
                </a:cubicBezTo>
                <a:cubicBezTo>
                  <a:pt x="805" y="251"/>
                  <a:pt x="803" y="245"/>
                  <a:pt x="802" y="246"/>
                </a:cubicBezTo>
                <a:close/>
                <a:moveTo>
                  <a:pt x="805" y="245"/>
                </a:moveTo>
                <a:cubicBezTo>
                  <a:pt x="803" y="240"/>
                  <a:pt x="804" y="239"/>
                  <a:pt x="802" y="235"/>
                </a:cubicBezTo>
                <a:cubicBezTo>
                  <a:pt x="800" y="234"/>
                  <a:pt x="796" y="236"/>
                  <a:pt x="801" y="245"/>
                </a:cubicBezTo>
                <a:cubicBezTo>
                  <a:pt x="801" y="242"/>
                  <a:pt x="806" y="248"/>
                  <a:pt x="805" y="245"/>
                </a:cubicBezTo>
                <a:close/>
                <a:moveTo>
                  <a:pt x="759" y="246"/>
                </a:moveTo>
                <a:cubicBezTo>
                  <a:pt x="759" y="247"/>
                  <a:pt x="758" y="246"/>
                  <a:pt x="758" y="246"/>
                </a:cubicBezTo>
                <a:cubicBezTo>
                  <a:pt x="759" y="248"/>
                  <a:pt x="760" y="248"/>
                  <a:pt x="759" y="248"/>
                </a:cubicBezTo>
                <a:cubicBezTo>
                  <a:pt x="760" y="250"/>
                  <a:pt x="760" y="250"/>
                  <a:pt x="761" y="250"/>
                </a:cubicBezTo>
                <a:cubicBezTo>
                  <a:pt x="759" y="248"/>
                  <a:pt x="760" y="248"/>
                  <a:pt x="759" y="246"/>
                </a:cubicBezTo>
                <a:close/>
                <a:moveTo>
                  <a:pt x="766" y="178"/>
                </a:moveTo>
                <a:cubicBezTo>
                  <a:pt x="766" y="178"/>
                  <a:pt x="766" y="178"/>
                  <a:pt x="767" y="180"/>
                </a:cubicBezTo>
                <a:cubicBezTo>
                  <a:pt x="767" y="180"/>
                  <a:pt x="768" y="181"/>
                  <a:pt x="768" y="181"/>
                </a:cubicBezTo>
                <a:cubicBezTo>
                  <a:pt x="767" y="179"/>
                  <a:pt x="768" y="180"/>
                  <a:pt x="766" y="178"/>
                </a:cubicBezTo>
                <a:close/>
                <a:moveTo>
                  <a:pt x="756" y="167"/>
                </a:moveTo>
                <a:cubicBezTo>
                  <a:pt x="757" y="168"/>
                  <a:pt x="758" y="169"/>
                  <a:pt x="757" y="169"/>
                </a:cubicBezTo>
                <a:cubicBezTo>
                  <a:pt x="762" y="175"/>
                  <a:pt x="758" y="167"/>
                  <a:pt x="756" y="167"/>
                </a:cubicBezTo>
                <a:close/>
                <a:moveTo>
                  <a:pt x="713" y="128"/>
                </a:moveTo>
                <a:cubicBezTo>
                  <a:pt x="713" y="127"/>
                  <a:pt x="714" y="127"/>
                  <a:pt x="715" y="128"/>
                </a:cubicBezTo>
                <a:cubicBezTo>
                  <a:pt x="712" y="125"/>
                  <a:pt x="710" y="125"/>
                  <a:pt x="713" y="128"/>
                </a:cubicBezTo>
                <a:close/>
                <a:moveTo>
                  <a:pt x="640" y="70"/>
                </a:moveTo>
                <a:cubicBezTo>
                  <a:pt x="634" y="64"/>
                  <a:pt x="636" y="68"/>
                  <a:pt x="640" y="70"/>
                </a:cubicBezTo>
                <a:close/>
                <a:moveTo>
                  <a:pt x="545" y="23"/>
                </a:moveTo>
                <a:cubicBezTo>
                  <a:pt x="544" y="24"/>
                  <a:pt x="548" y="25"/>
                  <a:pt x="549" y="24"/>
                </a:cubicBezTo>
                <a:cubicBezTo>
                  <a:pt x="546" y="24"/>
                  <a:pt x="547" y="24"/>
                  <a:pt x="545" y="23"/>
                </a:cubicBezTo>
                <a:close/>
                <a:moveTo>
                  <a:pt x="539" y="20"/>
                </a:moveTo>
                <a:cubicBezTo>
                  <a:pt x="539" y="20"/>
                  <a:pt x="538" y="20"/>
                  <a:pt x="538" y="20"/>
                </a:cubicBezTo>
                <a:cubicBezTo>
                  <a:pt x="540" y="21"/>
                  <a:pt x="543" y="22"/>
                  <a:pt x="543" y="21"/>
                </a:cubicBezTo>
                <a:cubicBezTo>
                  <a:pt x="540" y="20"/>
                  <a:pt x="540" y="21"/>
                  <a:pt x="539" y="20"/>
                </a:cubicBezTo>
                <a:close/>
                <a:moveTo>
                  <a:pt x="530" y="17"/>
                </a:moveTo>
                <a:cubicBezTo>
                  <a:pt x="529" y="18"/>
                  <a:pt x="534" y="19"/>
                  <a:pt x="534" y="18"/>
                </a:cubicBezTo>
                <a:lnTo>
                  <a:pt x="530" y="17"/>
                </a:lnTo>
                <a:close/>
                <a:moveTo>
                  <a:pt x="524" y="16"/>
                </a:moveTo>
                <a:cubicBezTo>
                  <a:pt x="524" y="16"/>
                  <a:pt x="522" y="16"/>
                  <a:pt x="522" y="17"/>
                </a:cubicBezTo>
                <a:cubicBezTo>
                  <a:pt x="524" y="17"/>
                  <a:pt x="527" y="18"/>
                  <a:pt x="529" y="18"/>
                </a:cubicBezTo>
                <a:cubicBezTo>
                  <a:pt x="528" y="17"/>
                  <a:pt x="526" y="17"/>
                  <a:pt x="524" y="16"/>
                </a:cubicBezTo>
                <a:close/>
                <a:moveTo>
                  <a:pt x="498" y="10"/>
                </a:moveTo>
                <a:cubicBezTo>
                  <a:pt x="501" y="10"/>
                  <a:pt x="502" y="10"/>
                  <a:pt x="503" y="10"/>
                </a:cubicBezTo>
                <a:cubicBezTo>
                  <a:pt x="502" y="10"/>
                  <a:pt x="498" y="9"/>
                  <a:pt x="498" y="10"/>
                </a:cubicBezTo>
                <a:close/>
                <a:moveTo>
                  <a:pt x="467" y="7"/>
                </a:moveTo>
                <a:cubicBezTo>
                  <a:pt x="468" y="7"/>
                  <a:pt x="473" y="8"/>
                  <a:pt x="473" y="7"/>
                </a:cubicBezTo>
                <a:cubicBezTo>
                  <a:pt x="470" y="7"/>
                  <a:pt x="467" y="6"/>
                  <a:pt x="467" y="7"/>
                </a:cubicBezTo>
                <a:close/>
                <a:moveTo>
                  <a:pt x="443" y="52"/>
                </a:moveTo>
                <a:cubicBezTo>
                  <a:pt x="443" y="52"/>
                  <a:pt x="443" y="52"/>
                  <a:pt x="443" y="53"/>
                </a:cubicBezTo>
                <a:cubicBezTo>
                  <a:pt x="445" y="53"/>
                  <a:pt x="444" y="54"/>
                  <a:pt x="447" y="54"/>
                </a:cubicBezTo>
                <a:cubicBezTo>
                  <a:pt x="446" y="53"/>
                  <a:pt x="446" y="53"/>
                  <a:pt x="448" y="53"/>
                </a:cubicBezTo>
                <a:cubicBezTo>
                  <a:pt x="447" y="52"/>
                  <a:pt x="446" y="52"/>
                  <a:pt x="443" y="52"/>
                </a:cubicBezTo>
                <a:close/>
                <a:moveTo>
                  <a:pt x="435" y="51"/>
                </a:moveTo>
                <a:cubicBezTo>
                  <a:pt x="435" y="52"/>
                  <a:pt x="430" y="51"/>
                  <a:pt x="431" y="51"/>
                </a:cubicBezTo>
                <a:cubicBezTo>
                  <a:pt x="432" y="51"/>
                  <a:pt x="436" y="52"/>
                  <a:pt x="437" y="52"/>
                </a:cubicBezTo>
                <a:cubicBezTo>
                  <a:pt x="435" y="52"/>
                  <a:pt x="437" y="51"/>
                  <a:pt x="435" y="51"/>
                </a:cubicBezTo>
                <a:close/>
                <a:moveTo>
                  <a:pt x="402" y="50"/>
                </a:moveTo>
                <a:cubicBezTo>
                  <a:pt x="404" y="50"/>
                  <a:pt x="406" y="50"/>
                  <a:pt x="406" y="49"/>
                </a:cubicBezTo>
                <a:cubicBezTo>
                  <a:pt x="404" y="49"/>
                  <a:pt x="402" y="49"/>
                  <a:pt x="402" y="50"/>
                </a:cubicBezTo>
                <a:close/>
                <a:moveTo>
                  <a:pt x="391" y="1"/>
                </a:moveTo>
                <a:cubicBezTo>
                  <a:pt x="391" y="2"/>
                  <a:pt x="395" y="2"/>
                  <a:pt x="397" y="2"/>
                </a:cubicBezTo>
                <a:cubicBezTo>
                  <a:pt x="397" y="2"/>
                  <a:pt x="395" y="2"/>
                  <a:pt x="395" y="3"/>
                </a:cubicBezTo>
                <a:cubicBezTo>
                  <a:pt x="396" y="3"/>
                  <a:pt x="397" y="3"/>
                  <a:pt x="398" y="3"/>
                </a:cubicBezTo>
                <a:cubicBezTo>
                  <a:pt x="397" y="2"/>
                  <a:pt x="401" y="4"/>
                  <a:pt x="402" y="3"/>
                </a:cubicBezTo>
                <a:cubicBezTo>
                  <a:pt x="400" y="2"/>
                  <a:pt x="396" y="3"/>
                  <a:pt x="399" y="2"/>
                </a:cubicBezTo>
                <a:cubicBezTo>
                  <a:pt x="393" y="2"/>
                  <a:pt x="395" y="1"/>
                  <a:pt x="391" y="1"/>
                </a:cubicBezTo>
                <a:close/>
                <a:moveTo>
                  <a:pt x="394" y="3"/>
                </a:moveTo>
                <a:cubicBezTo>
                  <a:pt x="391" y="3"/>
                  <a:pt x="389" y="3"/>
                  <a:pt x="388" y="3"/>
                </a:cubicBezTo>
                <a:cubicBezTo>
                  <a:pt x="391" y="3"/>
                  <a:pt x="394" y="4"/>
                  <a:pt x="395" y="3"/>
                </a:cubicBezTo>
                <a:cubicBezTo>
                  <a:pt x="394" y="3"/>
                  <a:pt x="394" y="3"/>
                  <a:pt x="394" y="3"/>
                </a:cubicBezTo>
                <a:close/>
                <a:moveTo>
                  <a:pt x="384" y="2"/>
                </a:moveTo>
                <a:cubicBezTo>
                  <a:pt x="386" y="2"/>
                  <a:pt x="388" y="2"/>
                  <a:pt x="389" y="2"/>
                </a:cubicBezTo>
                <a:cubicBezTo>
                  <a:pt x="387" y="2"/>
                  <a:pt x="384" y="2"/>
                  <a:pt x="384" y="2"/>
                </a:cubicBezTo>
                <a:close/>
                <a:moveTo>
                  <a:pt x="371" y="5"/>
                </a:moveTo>
                <a:cubicBezTo>
                  <a:pt x="370" y="6"/>
                  <a:pt x="367" y="6"/>
                  <a:pt x="365" y="6"/>
                </a:cubicBezTo>
                <a:cubicBezTo>
                  <a:pt x="367" y="7"/>
                  <a:pt x="377" y="6"/>
                  <a:pt x="377" y="5"/>
                </a:cubicBezTo>
                <a:cubicBezTo>
                  <a:pt x="374" y="5"/>
                  <a:pt x="374" y="5"/>
                  <a:pt x="371" y="5"/>
                </a:cubicBezTo>
                <a:close/>
                <a:moveTo>
                  <a:pt x="364" y="51"/>
                </a:moveTo>
                <a:cubicBezTo>
                  <a:pt x="364" y="52"/>
                  <a:pt x="367" y="51"/>
                  <a:pt x="370" y="51"/>
                </a:cubicBezTo>
                <a:cubicBezTo>
                  <a:pt x="370" y="51"/>
                  <a:pt x="366" y="51"/>
                  <a:pt x="364" y="51"/>
                </a:cubicBezTo>
                <a:close/>
                <a:moveTo>
                  <a:pt x="363" y="50"/>
                </a:moveTo>
                <a:cubicBezTo>
                  <a:pt x="365" y="49"/>
                  <a:pt x="366" y="49"/>
                  <a:pt x="367" y="49"/>
                </a:cubicBezTo>
                <a:cubicBezTo>
                  <a:pt x="365" y="48"/>
                  <a:pt x="363" y="49"/>
                  <a:pt x="363" y="50"/>
                </a:cubicBezTo>
                <a:close/>
                <a:moveTo>
                  <a:pt x="326" y="13"/>
                </a:moveTo>
                <a:cubicBezTo>
                  <a:pt x="327" y="12"/>
                  <a:pt x="332" y="11"/>
                  <a:pt x="333" y="11"/>
                </a:cubicBezTo>
                <a:cubicBezTo>
                  <a:pt x="329" y="11"/>
                  <a:pt x="328" y="12"/>
                  <a:pt x="326" y="13"/>
                </a:cubicBezTo>
                <a:close/>
                <a:moveTo>
                  <a:pt x="321" y="10"/>
                </a:moveTo>
                <a:cubicBezTo>
                  <a:pt x="322" y="11"/>
                  <a:pt x="325" y="10"/>
                  <a:pt x="329" y="9"/>
                </a:cubicBezTo>
                <a:cubicBezTo>
                  <a:pt x="329" y="9"/>
                  <a:pt x="329" y="9"/>
                  <a:pt x="328" y="9"/>
                </a:cubicBezTo>
                <a:cubicBezTo>
                  <a:pt x="326" y="10"/>
                  <a:pt x="323" y="10"/>
                  <a:pt x="321" y="10"/>
                </a:cubicBezTo>
                <a:close/>
                <a:moveTo>
                  <a:pt x="322" y="58"/>
                </a:moveTo>
                <a:cubicBezTo>
                  <a:pt x="323" y="58"/>
                  <a:pt x="326" y="58"/>
                  <a:pt x="328" y="58"/>
                </a:cubicBezTo>
                <a:cubicBezTo>
                  <a:pt x="327" y="57"/>
                  <a:pt x="325" y="57"/>
                  <a:pt x="322" y="58"/>
                </a:cubicBezTo>
                <a:close/>
                <a:moveTo>
                  <a:pt x="313" y="59"/>
                </a:moveTo>
                <a:cubicBezTo>
                  <a:pt x="314" y="60"/>
                  <a:pt x="309" y="60"/>
                  <a:pt x="309" y="61"/>
                </a:cubicBezTo>
                <a:cubicBezTo>
                  <a:pt x="311" y="61"/>
                  <a:pt x="312" y="61"/>
                  <a:pt x="316" y="60"/>
                </a:cubicBezTo>
                <a:cubicBezTo>
                  <a:pt x="315" y="60"/>
                  <a:pt x="316" y="59"/>
                  <a:pt x="313" y="59"/>
                </a:cubicBezTo>
                <a:close/>
                <a:moveTo>
                  <a:pt x="286" y="24"/>
                </a:moveTo>
                <a:cubicBezTo>
                  <a:pt x="286" y="24"/>
                  <a:pt x="280" y="25"/>
                  <a:pt x="280" y="26"/>
                </a:cubicBezTo>
                <a:cubicBezTo>
                  <a:pt x="281" y="26"/>
                  <a:pt x="280" y="26"/>
                  <a:pt x="281" y="26"/>
                </a:cubicBezTo>
                <a:cubicBezTo>
                  <a:pt x="282" y="26"/>
                  <a:pt x="284" y="25"/>
                  <a:pt x="285" y="24"/>
                </a:cubicBezTo>
                <a:cubicBezTo>
                  <a:pt x="285" y="25"/>
                  <a:pt x="286" y="25"/>
                  <a:pt x="287" y="25"/>
                </a:cubicBezTo>
                <a:cubicBezTo>
                  <a:pt x="290" y="24"/>
                  <a:pt x="290" y="24"/>
                  <a:pt x="294" y="23"/>
                </a:cubicBezTo>
                <a:cubicBezTo>
                  <a:pt x="293" y="22"/>
                  <a:pt x="293" y="22"/>
                  <a:pt x="293" y="22"/>
                </a:cubicBezTo>
                <a:cubicBezTo>
                  <a:pt x="290" y="23"/>
                  <a:pt x="288" y="23"/>
                  <a:pt x="286" y="24"/>
                </a:cubicBezTo>
                <a:close/>
                <a:moveTo>
                  <a:pt x="287" y="68"/>
                </a:moveTo>
                <a:cubicBezTo>
                  <a:pt x="289" y="67"/>
                  <a:pt x="289" y="67"/>
                  <a:pt x="289" y="66"/>
                </a:cubicBezTo>
                <a:cubicBezTo>
                  <a:pt x="287" y="67"/>
                  <a:pt x="287" y="67"/>
                  <a:pt x="287" y="68"/>
                </a:cubicBezTo>
                <a:close/>
                <a:moveTo>
                  <a:pt x="237" y="80"/>
                </a:moveTo>
                <a:cubicBezTo>
                  <a:pt x="236" y="81"/>
                  <a:pt x="235" y="83"/>
                  <a:pt x="230" y="86"/>
                </a:cubicBezTo>
                <a:cubicBezTo>
                  <a:pt x="227" y="86"/>
                  <a:pt x="224" y="88"/>
                  <a:pt x="221" y="89"/>
                </a:cubicBezTo>
                <a:cubicBezTo>
                  <a:pt x="221" y="89"/>
                  <a:pt x="221" y="90"/>
                  <a:pt x="220" y="91"/>
                </a:cubicBezTo>
                <a:cubicBezTo>
                  <a:pt x="219" y="91"/>
                  <a:pt x="215" y="92"/>
                  <a:pt x="215" y="93"/>
                </a:cubicBezTo>
                <a:cubicBezTo>
                  <a:pt x="217" y="93"/>
                  <a:pt x="218" y="93"/>
                  <a:pt x="220" y="92"/>
                </a:cubicBezTo>
                <a:cubicBezTo>
                  <a:pt x="222" y="91"/>
                  <a:pt x="219" y="91"/>
                  <a:pt x="221" y="90"/>
                </a:cubicBezTo>
                <a:cubicBezTo>
                  <a:pt x="227" y="88"/>
                  <a:pt x="233" y="84"/>
                  <a:pt x="238" y="81"/>
                </a:cubicBezTo>
                <a:cubicBezTo>
                  <a:pt x="237" y="81"/>
                  <a:pt x="237" y="81"/>
                  <a:pt x="236" y="81"/>
                </a:cubicBezTo>
                <a:cubicBezTo>
                  <a:pt x="239" y="80"/>
                  <a:pt x="241" y="79"/>
                  <a:pt x="242" y="78"/>
                </a:cubicBezTo>
                <a:cubicBezTo>
                  <a:pt x="239" y="79"/>
                  <a:pt x="238" y="79"/>
                  <a:pt x="237" y="80"/>
                </a:cubicBezTo>
                <a:close/>
                <a:moveTo>
                  <a:pt x="228" y="79"/>
                </a:moveTo>
                <a:cubicBezTo>
                  <a:pt x="228" y="80"/>
                  <a:pt x="230" y="79"/>
                  <a:pt x="228" y="80"/>
                </a:cubicBezTo>
                <a:cubicBezTo>
                  <a:pt x="228" y="80"/>
                  <a:pt x="224" y="82"/>
                  <a:pt x="224" y="81"/>
                </a:cubicBezTo>
                <a:cubicBezTo>
                  <a:pt x="219" y="84"/>
                  <a:pt x="214" y="86"/>
                  <a:pt x="212" y="89"/>
                </a:cubicBezTo>
                <a:cubicBezTo>
                  <a:pt x="217" y="86"/>
                  <a:pt x="220" y="83"/>
                  <a:pt x="224" y="82"/>
                </a:cubicBezTo>
                <a:cubicBezTo>
                  <a:pt x="224" y="82"/>
                  <a:pt x="222" y="83"/>
                  <a:pt x="223" y="83"/>
                </a:cubicBezTo>
                <a:cubicBezTo>
                  <a:pt x="226" y="82"/>
                  <a:pt x="228" y="80"/>
                  <a:pt x="232" y="79"/>
                </a:cubicBezTo>
                <a:cubicBezTo>
                  <a:pt x="231" y="78"/>
                  <a:pt x="231" y="78"/>
                  <a:pt x="228" y="79"/>
                </a:cubicBezTo>
                <a:close/>
                <a:moveTo>
                  <a:pt x="209" y="55"/>
                </a:moveTo>
                <a:cubicBezTo>
                  <a:pt x="212" y="54"/>
                  <a:pt x="215" y="52"/>
                  <a:pt x="216" y="50"/>
                </a:cubicBezTo>
                <a:cubicBezTo>
                  <a:pt x="212" y="52"/>
                  <a:pt x="211" y="53"/>
                  <a:pt x="209" y="55"/>
                </a:cubicBezTo>
                <a:close/>
                <a:moveTo>
                  <a:pt x="220" y="66"/>
                </a:moveTo>
                <a:cubicBezTo>
                  <a:pt x="223" y="64"/>
                  <a:pt x="220" y="67"/>
                  <a:pt x="223" y="65"/>
                </a:cubicBezTo>
                <a:cubicBezTo>
                  <a:pt x="224" y="64"/>
                  <a:pt x="223" y="65"/>
                  <a:pt x="223" y="64"/>
                </a:cubicBezTo>
                <a:cubicBezTo>
                  <a:pt x="222" y="65"/>
                  <a:pt x="220" y="65"/>
                  <a:pt x="220" y="66"/>
                </a:cubicBezTo>
                <a:close/>
                <a:moveTo>
                  <a:pt x="217" y="67"/>
                </a:moveTo>
                <a:cubicBezTo>
                  <a:pt x="214" y="69"/>
                  <a:pt x="216" y="70"/>
                  <a:pt x="219" y="67"/>
                </a:cubicBezTo>
                <a:cubicBezTo>
                  <a:pt x="214" y="69"/>
                  <a:pt x="222" y="65"/>
                  <a:pt x="217" y="67"/>
                </a:cubicBezTo>
                <a:close/>
                <a:moveTo>
                  <a:pt x="226" y="94"/>
                </a:moveTo>
                <a:cubicBezTo>
                  <a:pt x="225" y="94"/>
                  <a:pt x="224" y="95"/>
                  <a:pt x="224" y="96"/>
                </a:cubicBezTo>
                <a:cubicBezTo>
                  <a:pt x="226" y="94"/>
                  <a:pt x="226" y="95"/>
                  <a:pt x="228" y="94"/>
                </a:cubicBezTo>
                <a:cubicBezTo>
                  <a:pt x="228" y="93"/>
                  <a:pt x="227" y="94"/>
                  <a:pt x="226" y="94"/>
                </a:cubicBezTo>
                <a:close/>
                <a:moveTo>
                  <a:pt x="216" y="80"/>
                </a:moveTo>
                <a:cubicBezTo>
                  <a:pt x="215" y="80"/>
                  <a:pt x="213" y="82"/>
                  <a:pt x="211" y="82"/>
                </a:cubicBezTo>
                <a:cubicBezTo>
                  <a:pt x="211" y="83"/>
                  <a:pt x="214" y="82"/>
                  <a:pt x="216" y="80"/>
                </a:cubicBezTo>
                <a:close/>
                <a:moveTo>
                  <a:pt x="206" y="79"/>
                </a:moveTo>
                <a:cubicBezTo>
                  <a:pt x="206" y="79"/>
                  <a:pt x="208" y="78"/>
                  <a:pt x="207" y="79"/>
                </a:cubicBezTo>
                <a:cubicBezTo>
                  <a:pt x="209" y="77"/>
                  <a:pt x="210" y="78"/>
                  <a:pt x="212" y="75"/>
                </a:cubicBezTo>
                <a:cubicBezTo>
                  <a:pt x="210" y="76"/>
                  <a:pt x="208" y="77"/>
                  <a:pt x="206" y="79"/>
                </a:cubicBezTo>
                <a:close/>
                <a:moveTo>
                  <a:pt x="192" y="65"/>
                </a:moveTo>
                <a:cubicBezTo>
                  <a:pt x="191" y="66"/>
                  <a:pt x="190" y="67"/>
                  <a:pt x="190" y="67"/>
                </a:cubicBezTo>
                <a:cubicBezTo>
                  <a:pt x="193" y="65"/>
                  <a:pt x="197" y="64"/>
                  <a:pt x="198" y="63"/>
                </a:cubicBezTo>
                <a:cubicBezTo>
                  <a:pt x="194" y="64"/>
                  <a:pt x="195" y="64"/>
                  <a:pt x="192" y="65"/>
                </a:cubicBezTo>
                <a:close/>
                <a:moveTo>
                  <a:pt x="208" y="90"/>
                </a:moveTo>
                <a:cubicBezTo>
                  <a:pt x="207" y="91"/>
                  <a:pt x="206" y="91"/>
                  <a:pt x="206" y="92"/>
                </a:cubicBezTo>
                <a:cubicBezTo>
                  <a:pt x="207" y="91"/>
                  <a:pt x="206" y="93"/>
                  <a:pt x="209" y="91"/>
                </a:cubicBezTo>
                <a:cubicBezTo>
                  <a:pt x="210" y="90"/>
                  <a:pt x="208" y="91"/>
                  <a:pt x="208" y="90"/>
                </a:cubicBezTo>
                <a:close/>
                <a:moveTo>
                  <a:pt x="207" y="101"/>
                </a:moveTo>
                <a:cubicBezTo>
                  <a:pt x="208" y="101"/>
                  <a:pt x="212" y="98"/>
                  <a:pt x="214" y="97"/>
                </a:cubicBezTo>
                <a:cubicBezTo>
                  <a:pt x="211" y="99"/>
                  <a:pt x="207" y="101"/>
                  <a:pt x="207" y="101"/>
                </a:cubicBezTo>
                <a:close/>
                <a:moveTo>
                  <a:pt x="190" y="86"/>
                </a:moveTo>
                <a:cubicBezTo>
                  <a:pt x="191" y="85"/>
                  <a:pt x="196" y="82"/>
                  <a:pt x="196" y="82"/>
                </a:cubicBezTo>
                <a:cubicBezTo>
                  <a:pt x="194" y="83"/>
                  <a:pt x="192" y="85"/>
                  <a:pt x="190" y="86"/>
                </a:cubicBezTo>
                <a:close/>
                <a:moveTo>
                  <a:pt x="198" y="111"/>
                </a:moveTo>
                <a:cubicBezTo>
                  <a:pt x="199" y="112"/>
                  <a:pt x="204" y="109"/>
                  <a:pt x="205" y="107"/>
                </a:cubicBezTo>
                <a:cubicBezTo>
                  <a:pt x="203" y="109"/>
                  <a:pt x="201" y="110"/>
                  <a:pt x="198" y="111"/>
                </a:cubicBezTo>
                <a:close/>
                <a:moveTo>
                  <a:pt x="185" y="86"/>
                </a:moveTo>
                <a:cubicBezTo>
                  <a:pt x="185" y="86"/>
                  <a:pt x="189" y="84"/>
                  <a:pt x="188" y="84"/>
                </a:cubicBezTo>
                <a:cubicBezTo>
                  <a:pt x="184" y="85"/>
                  <a:pt x="184" y="87"/>
                  <a:pt x="183" y="89"/>
                </a:cubicBezTo>
                <a:cubicBezTo>
                  <a:pt x="184" y="88"/>
                  <a:pt x="184" y="88"/>
                  <a:pt x="184" y="88"/>
                </a:cubicBezTo>
                <a:cubicBezTo>
                  <a:pt x="187" y="87"/>
                  <a:pt x="190" y="84"/>
                  <a:pt x="188" y="84"/>
                </a:cubicBezTo>
                <a:cubicBezTo>
                  <a:pt x="188" y="84"/>
                  <a:pt x="186" y="86"/>
                  <a:pt x="185" y="86"/>
                </a:cubicBezTo>
                <a:close/>
                <a:moveTo>
                  <a:pt x="175" y="77"/>
                </a:moveTo>
                <a:cubicBezTo>
                  <a:pt x="177" y="75"/>
                  <a:pt x="182" y="73"/>
                  <a:pt x="180" y="73"/>
                </a:cubicBezTo>
                <a:cubicBezTo>
                  <a:pt x="179" y="75"/>
                  <a:pt x="174" y="76"/>
                  <a:pt x="175" y="77"/>
                </a:cubicBezTo>
                <a:close/>
                <a:moveTo>
                  <a:pt x="186" y="115"/>
                </a:moveTo>
                <a:cubicBezTo>
                  <a:pt x="187" y="115"/>
                  <a:pt x="191" y="112"/>
                  <a:pt x="191" y="111"/>
                </a:cubicBezTo>
                <a:cubicBezTo>
                  <a:pt x="190" y="112"/>
                  <a:pt x="187" y="113"/>
                  <a:pt x="186" y="115"/>
                </a:cubicBezTo>
                <a:close/>
                <a:moveTo>
                  <a:pt x="177" y="93"/>
                </a:moveTo>
                <a:cubicBezTo>
                  <a:pt x="170" y="97"/>
                  <a:pt x="177" y="95"/>
                  <a:pt x="177" y="93"/>
                </a:cubicBezTo>
                <a:close/>
                <a:moveTo>
                  <a:pt x="183" y="114"/>
                </a:moveTo>
                <a:cubicBezTo>
                  <a:pt x="185" y="113"/>
                  <a:pt x="188" y="111"/>
                  <a:pt x="188" y="110"/>
                </a:cubicBezTo>
                <a:cubicBezTo>
                  <a:pt x="185" y="112"/>
                  <a:pt x="184" y="113"/>
                  <a:pt x="183" y="114"/>
                </a:cubicBezTo>
                <a:close/>
                <a:moveTo>
                  <a:pt x="158" y="89"/>
                </a:moveTo>
                <a:cubicBezTo>
                  <a:pt x="160" y="88"/>
                  <a:pt x="165" y="84"/>
                  <a:pt x="163" y="85"/>
                </a:cubicBezTo>
                <a:cubicBezTo>
                  <a:pt x="163" y="85"/>
                  <a:pt x="157" y="89"/>
                  <a:pt x="158" y="89"/>
                </a:cubicBezTo>
                <a:close/>
                <a:moveTo>
                  <a:pt x="166" y="104"/>
                </a:moveTo>
                <a:cubicBezTo>
                  <a:pt x="168" y="103"/>
                  <a:pt x="170" y="102"/>
                  <a:pt x="171" y="101"/>
                </a:cubicBezTo>
                <a:cubicBezTo>
                  <a:pt x="169" y="103"/>
                  <a:pt x="166" y="103"/>
                  <a:pt x="166" y="104"/>
                </a:cubicBezTo>
                <a:close/>
                <a:moveTo>
                  <a:pt x="172" y="122"/>
                </a:moveTo>
                <a:cubicBezTo>
                  <a:pt x="172" y="122"/>
                  <a:pt x="176" y="120"/>
                  <a:pt x="176" y="120"/>
                </a:cubicBezTo>
                <a:cubicBezTo>
                  <a:pt x="175" y="120"/>
                  <a:pt x="175" y="120"/>
                  <a:pt x="172" y="122"/>
                </a:cubicBezTo>
                <a:close/>
                <a:moveTo>
                  <a:pt x="142" y="97"/>
                </a:moveTo>
                <a:cubicBezTo>
                  <a:pt x="145" y="95"/>
                  <a:pt x="147" y="93"/>
                  <a:pt x="148" y="92"/>
                </a:cubicBezTo>
                <a:cubicBezTo>
                  <a:pt x="146" y="93"/>
                  <a:pt x="142" y="96"/>
                  <a:pt x="142" y="97"/>
                </a:cubicBezTo>
                <a:close/>
                <a:moveTo>
                  <a:pt x="155" y="112"/>
                </a:moveTo>
                <a:cubicBezTo>
                  <a:pt x="155" y="112"/>
                  <a:pt x="156" y="111"/>
                  <a:pt x="156" y="111"/>
                </a:cubicBezTo>
                <a:cubicBezTo>
                  <a:pt x="155" y="112"/>
                  <a:pt x="156" y="112"/>
                  <a:pt x="157" y="111"/>
                </a:cubicBezTo>
                <a:cubicBezTo>
                  <a:pt x="157" y="111"/>
                  <a:pt x="158" y="110"/>
                  <a:pt x="158" y="109"/>
                </a:cubicBezTo>
                <a:cubicBezTo>
                  <a:pt x="157" y="110"/>
                  <a:pt x="155" y="111"/>
                  <a:pt x="155" y="112"/>
                </a:cubicBezTo>
                <a:close/>
                <a:moveTo>
                  <a:pt x="164" y="129"/>
                </a:moveTo>
                <a:cubicBezTo>
                  <a:pt x="165" y="128"/>
                  <a:pt x="170" y="125"/>
                  <a:pt x="169" y="124"/>
                </a:cubicBezTo>
                <a:cubicBezTo>
                  <a:pt x="167" y="126"/>
                  <a:pt x="165" y="127"/>
                  <a:pt x="164" y="129"/>
                </a:cubicBezTo>
                <a:close/>
                <a:moveTo>
                  <a:pt x="153" y="112"/>
                </a:moveTo>
                <a:cubicBezTo>
                  <a:pt x="155" y="111"/>
                  <a:pt x="158" y="109"/>
                  <a:pt x="157" y="109"/>
                </a:cubicBezTo>
                <a:cubicBezTo>
                  <a:pt x="154" y="110"/>
                  <a:pt x="154" y="111"/>
                  <a:pt x="153" y="112"/>
                </a:cubicBezTo>
                <a:close/>
                <a:moveTo>
                  <a:pt x="164" y="125"/>
                </a:moveTo>
                <a:cubicBezTo>
                  <a:pt x="165" y="124"/>
                  <a:pt x="167" y="122"/>
                  <a:pt x="167" y="122"/>
                </a:cubicBezTo>
                <a:cubicBezTo>
                  <a:pt x="166" y="122"/>
                  <a:pt x="162" y="125"/>
                  <a:pt x="164" y="125"/>
                </a:cubicBezTo>
                <a:close/>
                <a:moveTo>
                  <a:pt x="162" y="131"/>
                </a:moveTo>
                <a:cubicBezTo>
                  <a:pt x="162" y="131"/>
                  <a:pt x="161" y="132"/>
                  <a:pt x="161" y="133"/>
                </a:cubicBezTo>
                <a:cubicBezTo>
                  <a:pt x="164" y="130"/>
                  <a:pt x="164" y="130"/>
                  <a:pt x="164" y="130"/>
                </a:cubicBezTo>
                <a:cubicBezTo>
                  <a:pt x="162" y="131"/>
                  <a:pt x="170" y="126"/>
                  <a:pt x="167" y="127"/>
                </a:cubicBezTo>
                <a:cubicBezTo>
                  <a:pt x="165" y="129"/>
                  <a:pt x="163" y="130"/>
                  <a:pt x="162" y="131"/>
                </a:cubicBezTo>
                <a:close/>
                <a:moveTo>
                  <a:pt x="153" y="115"/>
                </a:moveTo>
                <a:cubicBezTo>
                  <a:pt x="153" y="115"/>
                  <a:pt x="154" y="114"/>
                  <a:pt x="153" y="114"/>
                </a:cubicBezTo>
                <a:cubicBezTo>
                  <a:pt x="149" y="118"/>
                  <a:pt x="155" y="114"/>
                  <a:pt x="153" y="116"/>
                </a:cubicBezTo>
                <a:cubicBezTo>
                  <a:pt x="155" y="115"/>
                  <a:pt x="155" y="115"/>
                  <a:pt x="155" y="115"/>
                </a:cubicBezTo>
                <a:cubicBezTo>
                  <a:pt x="155" y="115"/>
                  <a:pt x="155" y="114"/>
                  <a:pt x="155" y="114"/>
                </a:cubicBezTo>
                <a:cubicBezTo>
                  <a:pt x="154" y="115"/>
                  <a:pt x="153" y="115"/>
                  <a:pt x="153" y="115"/>
                </a:cubicBezTo>
                <a:close/>
                <a:moveTo>
                  <a:pt x="132" y="105"/>
                </a:moveTo>
                <a:cubicBezTo>
                  <a:pt x="135" y="103"/>
                  <a:pt x="140" y="99"/>
                  <a:pt x="140" y="98"/>
                </a:cubicBezTo>
                <a:cubicBezTo>
                  <a:pt x="136" y="101"/>
                  <a:pt x="133" y="104"/>
                  <a:pt x="132" y="105"/>
                </a:cubicBezTo>
                <a:close/>
                <a:moveTo>
                  <a:pt x="158" y="134"/>
                </a:moveTo>
                <a:cubicBezTo>
                  <a:pt x="159" y="132"/>
                  <a:pt x="163" y="130"/>
                  <a:pt x="163" y="130"/>
                </a:cubicBezTo>
                <a:cubicBezTo>
                  <a:pt x="161" y="131"/>
                  <a:pt x="157" y="133"/>
                  <a:pt x="158" y="134"/>
                </a:cubicBezTo>
                <a:close/>
                <a:moveTo>
                  <a:pt x="149" y="141"/>
                </a:moveTo>
                <a:cubicBezTo>
                  <a:pt x="151" y="141"/>
                  <a:pt x="153" y="139"/>
                  <a:pt x="153" y="138"/>
                </a:cubicBezTo>
                <a:cubicBezTo>
                  <a:pt x="154" y="138"/>
                  <a:pt x="157" y="136"/>
                  <a:pt x="158" y="135"/>
                </a:cubicBezTo>
                <a:cubicBezTo>
                  <a:pt x="155" y="136"/>
                  <a:pt x="151" y="139"/>
                  <a:pt x="149" y="141"/>
                </a:cubicBezTo>
                <a:close/>
                <a:moveTo>
                  <a:pt x="132" y="110"/>
                </a:moveTo>
                <a:cubicBezTo>
                  <a:pt x="132" y="108"/>
                  <a:pt x="128" y="112"/>
                  <a:pt x="127" y="113"/>
                </a:cubicBezTo>
                <a:cubicBezTo>
                  <a:pt x="126" y="114"/>
                  <a:pt x="128" y="114"/>
                  <a:pt x="129" y="112"/>
                </a:cubicBezTo>
                <a:cubicBezTo>
                  <a:pt x="129" y="111"/>
                  <a:pt x="131" y="110"/>
                  <a:pt x="131" y="110"/>
                </a:cubicBezTo>
                <a:cubicBezTo>
                  <a:pt x="131" y="110"/>
                  <a:pt x="131" y="110"/>
                  <a:pt x="132" y="110"/>
                </a:cubicBezTo>
                <a:close/>
                <a:moveTo>
                  <a:pt x="137" y="153"/>
                </a:moveTo>
                <a:cubicBezTo>
                  <a:pt x="139" y="150"/>
                  <a:pt x="143" y="148"/>
                  <a:pt x="143" y="147"/>
                </a:cubicBezTo>
                <a:cubicBezTo>
                  <a:pt x="140" y="149"/>
                  <a:pt x="138" y="151"/>
                  <a:pt x="137" y="153"/>
                </a:cubicBezTo>
                <a:close/>
                <a:moveTo>
                  <a:pt x="105" y="131"/>
                </a:moveTo>
                <a:cubicBezTo>
                  <a:pt x="110" y="128"/>
                  <a:pt x="114" y="123"/>
                  <a:pt x="118" y="120"/>
                </a:cubicBezTo>
                <a:cubicBezTo>
                  <a:pt x="117" y="119"/>
                  <a:pt x="117" y="119"/>
                  <a:pt x="117" y="119"/>
                </a:cubicBezTo>
                <a:cubicBezTo>
                  <a:pt x="113" y="123"/>
                  <a:pt x="107" y="128"/>
                  <a:pt x="105" y="131"/>
                </a:cubicBezTo>
                <a:close/>
                <a:moveTo>
                  <a:pt x="144" y="153"/>
                </a:moveTo>
                <a:cubicBezTo>
                  <a:pt x="144" y="154"/>
                  <a:pt x="143" y="155"/>
                  <a:pt x="143" y="155"/>
                </a:cubicBezTo>
                <a:cubicBezTo>
                  <a:pt x="146" y="153"/>
                  <a:pt x="146" y="153"/>
                  <a:pt x="146" y="153"/>
                </a:cubicBezTo>
                <a:cubicBezTo>
                  <a:pt x="145" y="153"/>
                  <a:pt x="146" y="152"/>
                  <a:pt x="144" y="153"/>
                </a:cubicBezTo>
                <a:close/>
                <a:moveTo>
                  <a:pt x="124" y="137"/>
                </a:moveTo>
                <a:cubicBezTo>
                  <a:pt x="125" y="137"/>
                  <a:pt x="126" y="136"/>
                  <a:pt x="126" y="136"/>
                </a:cubicBezTo>
                <a:cubicBezTo>
                  <a:pt x="125" y="136"/>
                  <a:pt x="123" y="138"/>
                  <a:pt x="122" y="139"/>
                </a:cubicBezTo>
                <a:cubicBezTo>
                  <a:pt x="121" y="140"/>
                  <a:pt x="121" y="140"/>
                  <a:pt x="122" y="140"/>
                </a:cubicBezTo>
                <a:cubicBezTo>
                  <a:pt x="124" y="138"/>
                  <a:pt x="123" y="138"/>
                  <a:pt x="124" y="137"/>
                </a:cubicBezTo>
                <a:close/>
                <a:moveTo>
                  <a:pt x="112" y="136"/>
                </a:moveTo>
                <a:cubicBezTo>
                  <a:pt x="109" y="139"/>
                  <a:pt x="114" y="135"/>
                  <a:pt x="111" y="138"/>
                </a:cubicBezTo>
                <a:cubicBezTo>
                  <a:pt x="113" y="136"/>
                  <a:pt x="113" y="136"/>
                  <a:pt x="115" y="135"/>
                </a:cubicBezTo>
                <a:cubicBezTo>
                  <a:pt x="115" y="135"/>
                  <a:pt x="116" y="134"/>
                  <a:pt x="115" y="134"/>
                </a:cubicBezTo>
                <a:cubicBezTo>
                  <a:pt x="113" y="136"/>
                  <a:pt x="114" y="134"/>
                  <a:pt x="112" y="136"/>
                </a:cubicBezTo>
                <a:close/>
                <a:moveTo>
                  <a:pt x="125" y="156"/>
                </a:moveTo>
                <a:cubicBezTo>
                  <a:pt x="126" y="156"/>
                  <a:pt x="128" y="154"/>
                  <a:pt x="129" y="152"/>
                </a:cubicBezTo>
                <a:cubicBezTo>
                  <a:pt x="128" y="153"/>
                  <a:pt x="126" y="154"/>
                  <a:pt x="125" y="156"/>
                </a:cubicBezTo>
                <a:close/>
                <a:moveTo>
                  <a:pt x="113" y="150"/>
                </a:moveTo>
                <a:cubicBezTo>
                  <a:pt x="117" y="147"/>
                  <a:pt x="116" y="148"/>
                  <a:pt x="120" y="145"/>
                </a:cubicBezTo>
                <a:cubicBezTo>
                  <a:pt x="118" y="145"/>
                  <a:pt x="121" y="143"/>
                  <a:pt x="120" y="143"/>
                </a:cubicBezTo>
                <a:cubicBezTo>
                  <a:pt x="119" y="145"/>
                  <a:pt x="113" y="149"/>
                  <a:pt x="113" y="150"/>
                </a:cubicBezTo>
                <a:close/>
                <a:moveTo>
                  <a:pt x="112" y="138"/>
                </a:moveTo>
                <a:cubicBezTo>
                  <a:pt x="110" y="140"/>
                  <a:pt x="110" y="138"/>
                  <a:pt x="108" y="140"/>
                </a:cubicBezTo>
                <a:cubicBezTo>
                  <a:pt x="107" y="142"/>
                  <a:pt x="109" y="140"/>
                  <a:pt x="110" y="141"/>
                </a:cubicBezTo>
                <a:cubicBezTo>
                  <a:pt x="111" y="140"/>
                  <a:pt x="114" y="137"/>
                  <a:pt x="112" y="138"/>
                </a:cubicBezTo>
                <a:close/>
                <a:moveTo>
                  <a:pt x="96" y="141"/>
                </a:moveTo>
                <a:cubicBezTo>
                  <a:pt x="99" y="138"/>
                  <a:pt x="99" y="138"/>
                  <a:pt x="99" y="138"/>
                </a:cubicBezTo>
                <a:cubicBezTo>
                  <a:pt x="98" y="137"/>
                  <a:pt x="98" y="137"/>
                  <a:pt x="98" y="137"/>
                </a:cubicBezTo>
                <a:cubicBezTo>
                  <a:pt x="96" y="139"/>
                  <a:pt x="97" y="139"/>
                  <a:pt x="96" y="141"/>
                </a:cubicBezTo>
                <a:close/>
                <a:moveTo>
                  <a:pt x="119" y="170"/>
                </a:moveTo>
                <a:cubicBezTo>
                  <a:pt x="119" y="171"/>
                  <a:pt x="120" y="168"/>
                  <a:pt x="120" y="169"/>
                </a:cubicBezTo>
                <a:cubicBezTo>
                  <a:pt x="121" y="168"/>
                  <a:pt x="125" y="165"/>
                  <a:pt x="123" y="166"/>
                </a:cubicBezTo>
                <a:cubicBezTo>
                  <a:pt x="121" y="168"/>
                  <a:pt x="121" y="168"/>
                  <a:pt x="119" y="170"/>
                </a:cubicBezTo>
                <a:close/>
                <a:moveTo>
                  <a:pt x="111" y="161"/>
                </a:moveTo>
                <a:cubicBezTo>
                  <a:pt x="113" y="159"/>
                  <a:pt x="114" y="159"/>
                  <a:pt x="115" y="158"/>
                </a:cubicBezTo>
                <a:cubicBezTo>
                  <a:pt x="114" y="158"/>
                  <a:pt x="115" y="157"/>
                  <a:pt x="114" y="157"/>
                </a:cubicBezTo>
                <a:cubicBezTo>
                  <a:pt x="113" y="159"/>
                  <a:pt x="111" y="160"/>
                  <a:pt x="111" y="161"/>
                </a:cubicBezTo>
                <a:close/>
                <a:moveTo>
                  <a:pt x="85" y="151"/>
                </a:moveTo>
                <a:cubicBezTo>
                  <a:pt x="83" y="153"/>
                  <a:pt x="82" y="154"/>
                  <a:pt x="81" y="155"/>
                </a:cubicBezTo>
                <a:cubicBezTo>
                  <a:pt x="81" y="156"/>
                  <a:pt x="81" y="156"/>
                  <a:pt x="81" y="156"/>
                </a:cubicBezTo>
                <a:cubicBezTo>
                  <a:pt x="81" y="156"/>
                  <a:pt x="81" y="156"/>
                  <a:pt x="81" y="156"/>
                </a:cubicBezTo>
                <a:cubicBezTo>
                  <a:pt x="82" y="156"/>
                  <a:pt x="82" y="156"/>
                  <a:pt x="82" y="156"/>
                </a:cubicBezTo>
                <a:cubicBezTo>
                  <a:pt x="83" y="155"/>
                  <a:pt x="83" y="155"/>
                  <a:pt x="83" y="155"/>
                </a:cubicBezTo>
                <a:cubicBezTo>
                  <a:pt x="84" y="154"/>
                  <a:pt x="85" y="152"/>
                  <a:pt x="86" y="151"/>
                </a:cubicBezTo>
                <a:cubicBezTo>
                  <a:pt x="89" y="149"/>
                  <a:pt x="91" y="146"/>
                  <a:pt x="93" y="143"/>
                </a:cubicBezTo>
                <a:cubicBezTo>
                  <a:pt x="90" y="146"/>
                  <a:pt x="87" y="149"/>
                  <a:pt x="85" y="151"/>
                </a:cubicBezTo>
                <a:close/>
                <a:moveTo>
                  <a:pt x="88" y="156"/>
                </a:moveTo>
                <a:cubicBezTo>
                  <a:pt x="90" y="154"/>
                  <a:pt x="91" y="154"/>
                  <a:pt x="93" y="152"/>
                </a:cubicBezTo>
                <a:cubicBezTo>
                  <a:pt x="93" y="151"/>
                  <a:pt x="93" y="150"/>
                  <a:pt x="94" y="149"/>
                </a:cubicBezTo>
                <a:cubicBezTo>
                  <a:pt x="91" y="152"/>
                  <a:pt x="87" y="156"/>
                  <a:pt x="88" y="156"/>
                </a:cubicBezTo>
                <a:close/>
                <a:moveTo>
                  <a:pt x="86" y="154"/>
                </a:moveTo>
                <a:cubicBezTo>
                  <a:pt x="88" y="153"/>
                  <a:pt x="87" y="154"/>
                  <a:pt x="89" y="152"/>
                </a:cubicBezTo>
                <a:cubicBezTo>
                  <a:pt x="89" y="152"/>
                  <a:pt x="89" y="152"/>
                  <a:pt x="90" y="151"/>
                </a:cubicBezTo>
                <a:cubicBezTo>
                  <a:pt x="89" y="151"/>
                  <a:pt x="89" y="151"/>
                  <a:pt x="90" y="151"/>
                </a:cubicBezTo>
                <a:cubicBezTo>
                  <a:pt x="90" y="150"/>
                  <a:pt x="90" y="150"/>
                  <a:pt x="90" y="150"/>
                </a:cubicBezTo>
                <a:cubicBezTo>
                  <a:pt x="89" y="152"/>
                  <a:pt x="86" y="154"/>
                  <a:pt x="86" y="154"/>
                </a:cubicBezTo>
                <a:close/>
                <a:moveTo>
                  <a:pt x="96" y="160"/>
                </a:moveTo>
                <a:cubicBezTo>
                  <a:pt x="96" y="161"/>
                  <a:pt x="94" y="163"/>
                  <a:pt x="94" y="164"/>
                </a:cubicBezTo>
                <a:cubicBezTo>
                  <a:pt x="96" y="162"/>
                  <a:pt x="96" y="161"/>
                  <a:pt x="98" y="160"/>
                </a:cubicBezTo>
                <a:cubicBezTo>
                  <a:pt x="97" y="159"/>
                  <a:pt x="97" y="160"/>
                  <a:pt x="96" y="160"/>
                </a:cubicBezTo>
                <a:close/>
                <a:moveTo>
                  <a:pt x="95" y="158"/>
                </a:moveTo>
                <a:cubicBezTo>
                  <a:pt x="95" y="158"/>
                  <a:pt x="95" y="158"/>
                  <a:pt x="95" y="158"/>
                </a:cubicBezTo>
                <a:cubicBezTo>
                  <a:pt x="93" y="159"/>
                  <a:pt x="94" y="159"/>
                  <a:pt x="92" y="160"/>
                </a:cubicBezTo>
                <a:cubicBezTo>
                  <a:pt x="93" y="161"/>
                  <a:pt x="93" y="161"/>
                  <a:pt x="93" y="161"/>
                </a:cubicBezTo>
                <a:cubicBezTo>
                  <a:pt x="94" y="159"/>
                  <a:pt x="94" y="160"/>
                  <a:pt x="95" y="158"/>
                </a:cubicBezTo>
                <a:close/>
                <a:moveTo>
                  <a:pt x="85" y="163"/>
                </a:moveTo>
                <a:cubicBezTo>
                  <a:pt x="86" y="162"/>
                  <a:pt x="86" y="162"/>
                  <a:pt x="86" y="162"/>
                </a:cubicBezTo>
                <a:cubicBezTo>
                  <a:pt x="86" y="162"/>
                  <a:pt x="85" y="162"/>
                  <a:pt x="85" y="163"/>
                </a:cubicBezTo>
                <a:close/>
                <a:moveTo>
                  <a:pt x="91" y="167"/>
                </a:moveTo>
                <a:cubicBezTo>
                  <a:pt x="91" y="167"/>
                  <a:pt x="91" y="167"/>
                  <a:pt x="91" y="168"/>
                </a:cubicBezTo>
                <a:cubicBezTo>
                  <a:pt x="92" y="168"/>
                  <a:pt x="92" y="168"/>
                  <a:pt x="92" y="167"/>
                </a:cubicBezTo>
                <a:cubicBezTo>
                  <a:pt x="92" y="167"/>
                  <a:pt x="92" y="167"/>
                  <a:pt x="92" y="167"/>
                </a:cubicBezTo>
                <a:cubicBezTo>
                  <a:pt x="92" y="167"/>
                  <a:pt x="91" y="166"/>
                  <a:pt x="91" y="167"/>
                </a:cubicBezTo>
                <a:close/>
                <a:moveTo>
                  <a:pt x="101" y="179"/>
                </a:moveTo>
                <a:cubicBezTo>
                  <a:pt x="101" y="179"/>
                  <a:pt x="101" y="179"/>
                  <a:pt x="102" y="180"/>
                </a:cubicBezTo>
                <a:cubicBezTo>
                  <a:pt x="102" y="179"/>
                  <a:pt x="102" y="178"/>
                  <a:pt x="103" y="178"/>
                </a:cubicBezTo>
                <a:cubicBezTo>
                  <a:pt x="103" y="178"/>
                  <a:pt x="103" y="178"/>
                  <a:pt x="103" y="177"/>
                </a:cubicBezTo>
                <a:cubicBezTo>
                  <a:pt x="102" y="178"/>
                  <a:pt x="102" y="178"/>
                  <a:pt x="101" y="179"/>
                </a:cubicBezTo>
                <a:close/>
                <a:moveTo>
                  <a:pt x="111" y="187"/>
                </a:moveTo>
                <a:cubicBezTo>
                  <a:pt x="111" y="188"/>
                  <a:pt x="112" y="187"/>
                  <a:pt x="112" y="187"/>
                </a:cubicBezTo>
                <a:cubicBezTo>
                  <a:pt x="111" y="187"/>
                  <a:pt x="112" y="187"/>
                  <a:pt x="112" y="186"/>
                </a:cubicBezTo>
                <a:cubicBezTo>
                  <a:pt x="111" y="186"/>
                  <a:pt x="112" y="187"/>
                  <a:pt x="111" y="187"/>
                </a:cubicBezTo>
                <a:close/>
                <a:moveTo>
                  <a:pt x="100" y="178"/>
                </a:moveTo>
                <a:cubicBezTo>
                  <a:pt x="100" y="179"/>
                  <a:pt x="101" y="179"/>
                  <a:pt x="101" y="178"/>
                </a:cubicBezTo>
                <a:cubicBezTo>
                  <a:pt x="101" y="178"/>
                  <a:pt x="101" y="178"/>
                  <a:pt x="101" y="178"/>
                </a:cubicBezTo>
                <a:cubicBezTo>
                  <a:pt x="101" y="178"/>
                  <a:pt x="101" y="178"/>
                  <a:pt x="101" y="178"/>
                </a:cubicBezTo>
                <a:cubicBezTo>
                  <a:pt x="101" y="178"/>
                  <a:pt x="100" y="178"/>
                  <a:pt x="100" y="178"/>
                </a:cubicBezTo>
                <a:close/>
                <a:moveTo>
                  <a:pt x="101" y="180"/>
                </a:moveTo>
                <a:cubicBezTo>
                  <a:pt x="101" y="179"/>
                  <a:pt x="101" y="181"/>
                  <a:pt x="102" y="180"/>
                </a:cubicBezTo>
                <a:cubicBezTo>
                  <a:pt x="102" y="180"/>
                  <a:pt x="101" y="179"/>
                  <a:pt x="101" y="179"/>
                </a:cubicBezTo>
                <a:cubicBezTo>
                  <a:pt x="101" y="179"/>
                  <a:pt x="100" y="180"/>
                  <a:pt x="101" y="180"/>
                </a:cubicBezTo>
                <a:close/>
                <a:moveTo>
                  <a:pt x="76" y="157"/>
                </a:moveTo>
                <a:cubicBezTo>
                  <a:pt x="76" y="157"/>
                  <a:pt x="77" y="156"/>
                  <a:pt x="76" y="156"/>
                </a:cubicBezTo>
                <a:cubicBezTo>
                  <a:pt x="76" y="156"/>
                  <a:pt x="76" y="157"/>
                  <a:pt x="76" y="157"/>
                </a:cubicBezTo>
                <a:close/>
                <a:moveTo>
                  <a:pt x="99" y="179"/>
                </a:moveTo>
                <a:cubicBezTo>
                  <a:pt x="99" y="178"/>
                  <a:pt x="100" y="180"/>
                  <a:pt x="100" y="179"/>
                </a:cubicBezTo>
                <a:cubicBezTo>
                  <a:pt x="99" y="179"/>
                  <a:pt x="100" y="179"/>
                  <a:pt x="100" y="178"/>
                </a:cubicBezTo>
                <a:cubicBezTo>
                  <a:pt x="100" y="178"/>
                  <a:pt x="99" y="179"/>
                  <a:pt x="99" y="179"/>
                </a:cubicBezTo>
                <a:close/>
                <a:moveTo>
                  <a:pt x="104" y="186"/>
                </a:moveTo>
                <a:cubicBezTo>
                  <a:pt x="105" y="185"/>
                  <a:pt x="105" y="185"/>
                  <a:pt x="105" y="185"/>
                </a:cubicBezTo>
                <a:cubicBezTo>
                  <a:pt x="105" y="184"/>
                  <a:pt x="104" y="185"/>
                  <a:pt x="104" y="186"/>
                </a:cubicBezTo>
                <a:close/>
                <a:moveTo>
                  <a:pt x="100" y="181"/>
                </a:moveTo>
                <a:cubicBezTo>
                  <a:pt x="100" y="181"/>
                  <a:pt x="100" y="181"/>
                  <a:pt x="100" y="181"/>
                </a:cubicBezTo>
                <a:cubicBezTo>
                  <a:pt x="100" y="181"/>
                  <a:pt x="100" y="181"/>
                  <a:pt x="100" y="181"/>
                </a:cubicBezTo>
                <a:cubicBezTo>
                  <a:pt x="100" y="181"/>
                  <a:pt x="101" y="181"/>
                  <a:pt x="101" y="181"/>
                </a:cubicBezTo>
                <a:cubicBezTo>
                  <a:pt x="100" y="181"/>
                  <a:pt x="100" y="180"/>
                  <a:pt x="100" y="181"/>
                </a:cubicBezTo>
                <a:close/>
                <a:moveTo>
                  <a:pt x="108" y="192"/>
                </a:moveTo>
                <a:cubicBezTo>
                  <a:pt x="108" y="191"/>
                  <a:pt x="109" y="190"/>
                  <a:pt x="109" y="190"/>
                </a:cubicBezTo>
                <a:cubicBezTo>
                  <a:pt x="108" y="191"/>
                  <a:pt x="107" y="191"/>
                  <a:pt x="108" y="192"/>
                </a:cubicBezTo>
                <a:close/>
                <a:moveTo>
                  <a:pt x="76" y="161"/>
                </a:moveTo>
                <a:cubicBezTo>
                  <a:pt x="76" y="161"/>
                  <a:pt x="77" y="162"/>
                  <a:pt x="77" y="161"/>
                </a:cubicBezTo>
                <a:cubicBezTo>
                  <a:pt x="77" y="161"/>
                  <a:pt x="77" y="161"/>
                  <a:pt x="77" y="161"/>
                </a:cubicBezTo>
                <a:cubicBezTo>
                  <a:pt x="77" y="161"/>
                  <a:pt x="78" y="161"/>
                  <a:pt x="77" y="161"/>
                </a:cubicBezTo>
                <a:cubicBezTo>
                  <a:pt x="77" y="161"/>
                  <a:pt x="77" y="161"/>
                  <a:pt x="76" y="161"/>
                </a:cubicBezTo>
                <a:close/>
                <a:moveTo>
                  <a:pt x="99" y="182"/>
                </a:moveTo>
                <a:cubicBezTo>
                  <a:pt x="99" y="182"/>
                  <a:pt x="99" y="182"/>
                  <a:pt x="99" y="182"/>
                </a:cubicBezTo>
                <a:cubicBezTo>
                  <a:pt x="100" y="182"/>
                  <a:pt x="100" y="182"/>
                  <a:pt x="100" y="181"/>
                </a:cubicBezTo>
                <a:cubicBezTo>
                  <a:pt x="99" y="181"/>
                  <a:pt x="99" y="182"/>
                  <a:pt x="99" y="182"/>
                </a:cubicBezTo>
                <a:close/>
                <a:moveTo>
                  <a:pt x="102" y="184"/>
                </a:moveTo>
                <a:cubicBezTo>
                  <a:pt x="102" y="184"/>
                  <a:pt x="102" y="185"/>
                  <a:pt x="102" y="185"/>
                </a:cubicBezTo>
                <a:cubicBezTo>
                  <a:pt x="102" y="185"/>
                  <a:pt x="102" y="185"/>
                  <a:pt x="102" y="185"/>
                </a:cubicBezTo>
                <a:cubicBezTo>
                  <a:pt x="102" y="185"/>
                  <a:pt x="103" y="185"/>
                  <a:pt x="103" y="184"/>
                </a:cubicBezTo>
                <a:cubicBezTo>
                  <a:pt x="103" y="185"/>
                  <a:pt x="102" y="184"/>
                  <a:pt x="102" y="184"/>
                </a:cubicBezTo>
                <a:close/>
                <a:moveTo>
                  <a:pt x="103" y="187"/>
                </a:moveTo>
                <a:cubicBezTo>
                  <a:pt x="104" y="186"/>
                  <a:pt x="104" y="186"/>
                  <a:pt x="104" y="185"/>
                </a:cubicBezTo>
                <a:cubicBezTo>
                  <a:pt x="104" y="186"/>
                  <a:pt x="103" y="186"/>
                  <a:pt x="103" y="187"/>
                </a:cubicBezTo>
                <a:close/>
                <a:moveTo>
                  <a:pt x="99" y="185"/>
                </a:moveTo>
                <a:cubicBezTo>
                  <a:pt x="99" y="185"/>
                  <a:pt x="100" y="185"/>
                  <a:pt x="100" y="185"/>
                </a:cubicBezTo>
                <a:cubicBezTo>
                  <a:pt x="100" y="185"/>
                  <a:pt x="101" y="185"/>
                  <a:pt x="101" y="186"/>
                </a:cubicBezTo>
                <a:cubicBezTo>
                  <a:pt x="102" y="186"/>
                  <a:pt x="100" y="184"/>
                  <a:pt x="102" y="184"/>
                </a:cubicBezTo>
                <a:cubicBezTo>
                  <a:pt x="101" y="184"/>
                  <a:pt x="101" y="184"/>
                  <a:pt x="101" y="183"/>
                </a:cubicBezTo>
                <a:cubicBezTo>
                  <a:pt x="100" y="184"/>
                  <a:pt x="99" y="184"/>
                  <a:pt x="99" y="185"/>
                </a:cubicBezTo>
                <a:close/>
                <a:moveTo>
                  <a:pt x="84" y="169"/>
                </a:moveTo>
                <a:cubicBezTo>
                  <a:pt x="84" y="169"/>
                  <a:pt x="85" y="169"/>
                  <a:pt x="85" y="168"/>
                </a:cubicBezTo>
                <a:cubicBezTo>
                  <a:pt x="85" y="169"/>
                  <a:pt x="84" y="169"/>
                  <a:pt x="84" y="169"/>
                </a:cubicBezTo>
                <a:close/>
                <a:moveTo>
                  <a:pt x="97" y="181"/>
                </a:moveTo>
                <a:cubicBezTo>
                  <a:pt x="98" y="181"/>
                  <a:pt x="97" y="182"/>
                  <a:pt x="98" y="182"/>
                </a:cubicBezTo>
                <a:cubicBezTo>
                  <a:pt x="98" y="181"/>
                  <a:pt x="98" y="181"/>
                  <a:pt x="98" y="181"/>
                </a:cubicBezTo>
                <a:cubicBezTo>
                  <a:pt x="98" y="181"/>
                  <a:pt x="98" y="181"/>
                  <a:pt x="97" y="181"/>
                </a:cubicBezTo>
                <a:close/>
                <a:moveTo>
                  <a:pt x="105" y="194"/>
                </a:moveTo>
                <a:cubicBezTo>
                  <a:pt x="106" y="194"/>
                  <a:pt x="106" y="192"/>
                  <a:pt x="107" y="192"/>
                </a:cubicBezTo>
                <a:cubicBezTo>
                  <a:pt x="107" y="192"/>
                  <a:pt x="107" y="192"/>
                  <a:pt x="107" y="192"/>
                </a:cubicBezTo>
                <a:cubicBezTo>
                  <a:pt x="106" y="192"/>
                  <a:pt x="105" y="193"/>
                  <a:pt x="105" y="194"/>
                </a:cubicBezTo>
                <a:close/>
                <a:moveTo>
                  <a:pt x="91" y="184"/>
                </a:moveTo>
                <a:cubicBezTo>
                  <a:pt x="92" y="184"/>
                  <a:pt x="91" y="185"/>
                  <a:pt x="91" y="185"/>
                </a:cubicBezTo>
                <a:cubicBezTo>
                  <a:pt x="92" y="185"/>
                  <a:pt x="92" y="184"/>
                  <a:pt x="93" y="184"/>
                </a:cubicBezTo>
                <a:cubicBezTo>
                  <a:pt x="92" y="184"/>
                  <a:pt x="92" y="184"/>
                  <a:pt x="92" y="183"/>
                </a:cubicBezTo>
                <a:cubicBezTo>
                  <a:pt x="92" y="184"/>
                  <a:pt x="92" y="184"/>
                  <a:pt x="91" y="184"/>
                </a:cubicBezTo>
                <a:close/>
                <a:moveTo>
                  <a:pt x="72" y="169"/>
                </a:moveTo>
                <a:cubicBezTo>
                  <a:pt x="73" y="170"/>
                  <a:pt x="73" y="170"/>
                  <a:pt x="73" y="170"/>
                </a:cubicBezTo>
                <a:cubicBezTo>
                  <a:pt x="73" y="169"/>
                  <a:pt x="75" y="168"/>
                  <a:pt x="74" y="167"/>
                </a:cubicBezTo>
                <a:cubicBezTo>
                  <a:pt x="73" y="168"/>
                  <a:pt x="73" y="169"/>
                  <a:pt x="72" y="169"/>
                </a:cubicBezTo>
                <a:close/>
                <a:moveTo>
                  <a:pt x="74" y="170"/>
                </a:moveTo>
                <a:cubicBezTo>
                  <a:pt x="75" y="170"/>
                  <a:pt x="76" y="169"/>
                  <a:pt x="76" y="168"/>
                </a:cubicBezTo>
                <a:cubicBezTo>
                  <a:pt x="75" y="169"/>
                  <a:pt x="74" y="170"/>
                  <a:pt x="74" y="170"/>
                </a:cubicBezTo>
                <a:close/>
                <a:moveTo>
                  <a:pt x="88" y="184"/>
                </a:moveTo>
                <a:cubicBezTo>
                  <a:pt x="89" y="185"/>
                  <a:pt x="89" y="185"/>
                  <a:pt x="89" y="185"/>
                </a:cubicBezTo>
                <a:cubicBezTo>
                  <a:pt x="90" y="184"/>
                  <a:pt x="90" y="184"/>
                  <a:pt x="90" y="183"/>
                </a:cubicBezTo>
                <a:cubicBezTo>
                  <a:pt x="90" y="183"/>
                  <a:pt x="89" y="184"/>
                  <a:pt x="88" y="184"/>
                </a:cubicBezTo>
                <a:close/>
                <a:moveTo>
                  <a:pt x="71" y="168"/>
                </a:moveTo>
                <a:cubicBezTo>
                  <a:pt x="71" y="168"/>
                  <a:pt x="71" y="167"/>
                  <a:pt x="71" y="167"/>
                </a:cubicBezTo>
                <a:cubicBezTo>
                  <a:pt x="71" y="167"/>
                  <a:pt x="71" y="168"/>
                  <a:pt x="71" y="168"/>
                </a:cubicBezTo>
                <a:close/>
                <a:moveTo>
                  <a:pt x="89" y="187"/>
                </a:moveTo>
                <a:cubicBezTo>
                  <a:pt x="90" y="188"/>
                  <a:pt x="90" y="187"/>
                  <a:pt x="90" y="187"/>
                </a:cubicBezTo>
                <a:cubicBezTo>
                  <a:pt x="91" y="187"/>
                  <a:pt x="91" y="186"/>
                  <a:pt x="91" y="186"/>
                </a:cubicBezTo>
                <a:cubicBezTo>
                  <a:pt x="90" y="186"/>
                  <a:pt x="90" y="187"/>
                  <a:pt x="89" y="186"/>
                </a:cubicBezTo>
                <a:cubicBezTo>
                  <a:pt x="89" y="186"/>
                  <a:pt x="90" y="187"/>
                  <a:pt x="89" y="187"/>
                </a:cubicBezTo>
                <a:close/>
                <a:moveTo>
                  <a:pt x="84" y="182"/>
                </a:moveTo>
                <a:cubicBezTo>
                  <a:pt x="84" y="182"/>
                  <a:pt x="85" y="180"/>
                  <a:pt x="84" y="180"/>
                </a:cubicBezTo>
                <a:cubicBezTo>
                  <a:pt x="84" y="181"/>
                  <a:pt x="83" y="181"/>
                  <a:pt x="84" y="182"/>
                </a:cubicBezTo>
                <a:close/>
                <a:moveTo>
                  <a:pt x="72" y="173"/>
                </a:moveTo>
                <a:cubicBezTo>
                  <a:pt x="72" y="173"/>
                  <a:pt x="73" y="173"/>
                  <a:pt x="73" y="173"/>
                </a:cubicBezTo>
                <a:cubicBezTo>
                  <a:pt x="73" y="173"/>
                  <a:pt x="73" y="173"/>
                  <a:pt x="73" y="172"/>
                </a:cubicBezTo>
                <a:cubicBezTo>
                  <a:pt x="72" y="172"/>
                  <a:pt x="75" y="172"/>
                  <a:pt x="74" y="171"/>
                </a:cubicBezTo>
                <a:cubicBezTo>
                  <a:pt x="73" y="171"/>
                  <a:pt x="73" y="172"/>
                  <a:pt x="72" y="173"/>
                </a:cubicBezTo>
                <a:close/>
                <a:moveTo>
                  <a:pt x="97" y="197"/>
                </a:moveTo>
                <a:cubicBezTo>
                  <a:pt x="98" y="196"/>
                  <a:pt x="99" y="195"/>
                  <a:pt x="99" y="194"/>
                </a:cubicBezTo>
                <a:cubicBezTo>
                  <a:pt x="99" y="195"/>
                  <a:pt x="97" y="195"/>
                  <a:pt x="97" y="197"/>
                </a:cubicBezTo>
                <a:close/>
                <a:moveTo>
                  <a:pt x="69" y="174"/>
                </a:moveTo>
                <a:cubicBezTo>
                  <a:pt x="70" y="173"/>
                  <a:pt x="71" y="172"/>
                  <a:pt x="72" y="171"/>
                </a:cubicBezTo>
                <a:cubicBezTo>
                  <a:pt x="72" y="170"/>
                  <a:pt x="72" y="170"/>
                  <a:pt x="72" y="170"/>
                </a:cubicBezTo>
                <a:cubicBezTo>
                  <a:pt x="71" y="172"/>
                  <a:pt x="69" y="172"/>
                  <a:pt x="69" y="174"/>
                </a:cubicBezTo>
                <a:close/>
                <a:moveTo>
                  <a:pt x="91" y="189"/>
                </a:moveTo>
                <a:cubicBezTo>
                  <a:pt x="91" y="189"/>
                  <a:pt x="92" y="189"/>
                  <a:pt x="91" y="188"/>
                </a:cubicBezTo>
                <a:cubicBezTo>
                  <a:pt x="91" y="189"/>
                  <a:pt x="90" y="189"/>
                  <a:pt x="91" y="189"/>
                </a:cubicBezTo>
                <a:close/>
                <a:moveTo>
                  <a:pt x="69" y="171"/>
                </a:moveTo>
                <a:cubicBezTo>
                  <a:pt x="69" y="170"/>
                  <a:pt x="70" y="169"/>
                  <a:pt x="70" y="169"/>
                </a:cubicBezTo>
                <a:cubicBezTo>
                  <a:pt x="69" y="169"/>
                  <a:pt x="68" y="170"/>
                  <a:pt x="69" y="171"/>
                </a:cubicBezTo>
                <a:close/>
                <a:moveTo>
                  <a:pt x="67" y="172"/>
                </a:moveTo>
                <a:cubicBezTo>
                  <a:pt x="68" y="173"/>
                  <a:pt x="68" y="172"/>
                  <a:pt x="68" y="171"/>
                </a:cubicBezTo>
                <a:lnTo>
                  <a:pt x="67" y="172"/>
                </a:lnTo>
                <a:close/>
                <a:moveTo>
                  <a:pt x="96" y="198"/>
                </a:moveTo>
                <a:cubicBezTo>
                  <a:pt x="97" y="198"/>
                  <a:pt x="97" y="197"/>
                  <a:pt x="97" y="197"/>
                </a:cubicBezTo>
                <a:cubicBezTo>
                  <a:pt x="96" y="197"/>
                  <a:pt x="96" y="198"/>
                  <a:pt x="96" y="198"/>
                </a:cubicBezTo>
                <a:close/>
                <a:moveTo>
                  <a:pt x="75" y="181"/>
                </a:moveTo>
                <a:cubicBezTo>
                  <a:pt x="76" y="181"/>
                  <a:pt x="77" y="180"/>
                  <a:pt x="76" y="180"/>
                </a:cubicBezTo>
                <a:cubicBezTo>
                  <a:pt x="76" y="180"/>
                  <a:pt x="75" y="181"/>
                  <a:pt x="75" y="181"/>
                </a:cubicBezTo>
                <a:close/>
                <a:moveTo>
                  <a:pt x="90" y="195"/>
                </a:moveTo>
                <a:cubicBezTo>
                  <a:pt x="91" y="196"/>
                  <a:pt x="91" y="194"/>
                  <a:pt x="92" y="194"/>
                </a:cubicBezTo>
                <a:cubicBezTo>
                  <a:pt x="92" y="194"/>
                  <a:pt x="92" y="194"/>
                  <a:pt x="91" y="193"/>
                </a:cubicBezTo>
                <a:cubicBezTo>
                  <a:pt x="91" y="194"/>
                  <a:pt x="91" y="195"/>
                  <a:pt x="90" y="195"/>
                </a:cubicBezTo>
                <a:close/>
                <a:moveTo>
                  <a:pt x="65" y="173"/>
                </a:moveTo>
                <a:cubicBezTo>
                  <a:pt x="66" y="173"/>
                  <a:pt x="66" y="172"/>
                  <a:pt x="66" y="172"/>
                </a:cubicBezTo>
                <a:cubicBezTo>
                  <a:pt x="66" y="172"/>
                  <a:pt x="65" y="173"/>
                  <a:pt x="65" y="173"/>
                </a:cubicBezTo>
                <a:close/>
                <a:moveTo>
                  <a:pt x="67" y="176"/>
                </a:moveTo>
                <a:cubicBezTo>
                  <a:pt x="68" y="177"/>
                  <a:pt x="69" y="175"/>
                  <a:pt x="68" y="175"/>
                </a:cubicBezTo>
                <a:cubicBezTo>
                  <a:pt x="68" y="176"/>
                  <a:pt x="67" y="176"/>
                  <a:pt x="67" y="176"/>
                </a:cubicBezTo>
                <a:close/>
                <a:moveTo>
                  <a:pt x="70" y="178"/>
                </a:moveTo>
                <a:cubicBezTo>
                  <a:pt x="70" y="179"/>
                  <a:pt x="70" y="178"/>
                  <a:pt x="70" y="177"/>
                </a:cubicBezTo>
                <a:cubicBezTo>
                  <a:pt x="70" y="177"/>
                  <a:pt x="70" y="178"/>
                  <a:pt x="70" y="178"/>
                </a:cubicBezTo>
                <a:close/>
                <a:moveTo>
                  <a:pt x="88" y="196"/>
                </a:moveTo>
                <a:cubicBezTo>
                  <a:pt x="89" y="196"/>
                  <a:pt x="90" y="195"/>
                  <a:pt x="89" y="194"/>
                </a:cubicBezTo>
                <a:cubicBezTo>
                  <a:pt x="89" y="196"/>
                  <a:pt x="87" y="195"/>
                  <a:pt x="88" y="196"/>
                </a:cubicBezTo>
                <a:close/>
                <a:moveTo>
                  <a:pt x="63" y="174"/>
                </a:moveTo>
                <a:cubicBezTo>
                  <a:pt x="63" y="174"/>
                  <a:pt x="63" y="174"/>
                  <a:pt x="63" y="174"/>
                </a:cubicBezTo>
                <a:cubicBezTo>
                  <a:pt x="64" y="174"/>
                  <a:pt x="64" y="173"/>
                  <a:pt x="64" y="172"/>
                </a:cubicBezTo>
                <a:cubicBezTo>
                  <a:pt x="64" y="172"/>
                  <a:pt x="64" y="173"/>
                  <a:pt x="63" y="174"/>
                </a:cubicBezTo>
                <a:close/>
                <a:moveTo>
                  <a:pt x="87" y="195"/>
                </a:moveTo>
                <a:cubicBezTo>
                  <a:pt x="87" y="194"/>
                  <a:pt x="87" y="194"/>
                  <a:pt x="88" y="194"/>
                </a:cubicBezTo>
                <a:cubicBezTo>
                  <a:pt x="87" y="193"/>
                  <a:pt x="87" y="193"/>
                  <a:pt x="87" y="193"/>
                </a:cubicBezTo>
                <a:cubicBezTo>
                  <a:pt x="87" y="194"/>
                  <a:pt x="86" y="194"/>
                  <a:pt x="87" y="195"/>
                </a:cubicBezTo>
                <a:close/>
                <a:moveTo>
                  <a:pt x="89" y="196"/>
                </a:moveTo>
                <a:cubicBezTo>
                  <a:pt x="89" y="196"/>
                  <a:pt x="90" y="197"/>
                  <a:pt x="90" y="197"/>
                </a:cubicBezTo>
                <a:cubicBezTo>
                  <a:pt x="90" y="196"/>
                  <a:pt x="90" y="196"/>
                  <a:pt x="89" y="196"/>
                </a:cubicBezTo>
                <a:close/>
                <a:moveTo>
                  <a:pt x="70" y="180"/>
                </a:moveTo>
                <a:cubicBezTo>
                  <a:pt x="70" y="180"/>
                  <a:pt x="70" y="180"/>
                  <a:pt x="70" y="179"/>
                </a:cubicBezTo>
                <a:cubicBezTo>
                  <a:pt x="70" y="179"/>
                  <a:pt x="69" y="179"/>
                  <a:pt x="69" y="180"/>
                </a:cubicBezTo>
                <a:cubicBezTo>
                  <a:pt x="69" y="180"/>
                  <a:pt x="69" y="180"/>
                  <a:pt x="70" y="180"/>
                </a:cubicBezTo>
                <a:close/>
                <a:moveTo>
                  <a:pt x="63" y="175"/>
                </a:moveTo>
                <a:cubicBezTo>
                  <a:pt x="62" y="175"/>
                  <a:pt x="61" y="176"/>
                  <a:pt x="61" y="177"/>
                </a:cubicBezTo>
                <a:cubicBezTo>
                  <a:pt x="62" y="177"/>
                  <a:pt x="63" y="175"/>
                  <a:pt x="63" y="174"/>
                </a:cubicBezTo>
                <a:cubicBezTo>
                  <a:pt x="63" y="174"/>
                  <a:pt x="63" y="175"/>
                  <a:pt x="63" y="175"/>
                </a:cubicBezTo>
                <a:close/>
                <a:moveTo>
                  <a:pt x="88" y="201"/>
                </a:moveTo>
                <a:cubicBezTo>
                  <a:pt x="88" y="202"/>
                  <a:pt x="88" y="202"/>
                  <a:pt x="89" y="202"/>
                </a:cubicBezTo>
                <a:cubicBezTo>
                  <a:pt x="89" y="201"/>
                  <a:pt x="89" y="201"/>
                  <a:pt x="90" y="200"/>
                </a:cubicBezTo>
                <a:cubicBezTo>
                  <a:pt x="90" y="200"/>
                  <a:pt x="90" y="200"/>
                  <a:pt x="90" y="199"/>
                </a:cubicBezTo>
                <a:cubicBezTo>
                  <a:pt x="90" y="199"/>
                  <a:pt x="90" y="199"/>
                  <a:pt x="90" y="199"/>
                </a:cubicBezTo>
                <a:cubicBezTo>
                  <a:pt x="89" y="200"/>
                  <a:pt x="89" y="201"/>
                  <a:pt x="88" y="201"/>
                </a:cubicBezTo>
                <a:close/>
                <a:moveTo>
                  <a:pt x="92" y="203"/>
                </a:moveTo>
                <a:cubicBezTo>
                  <a:pt x="92" y="203"/>
                  <a:pt x="93" y="202"/>
                  <a:pt x="93" y="202"/>
                </a:cubicBezTo>
                <a:cubicBezTo>
                  <a:pt x="92" y="202"/>
                  <a:pt x="92" y="202"/>
                  <a:pt x="92" y="203"/>
                </a:cubicBezTo>
                <a:close/>
                <a:moveTo>
                  <a:pt x="62" y="177"/>
                </a:moveTo>
                <a:cubicBezTo>
                  <a:pt x="62" y="177"/>
                  <a:pt x="63" y="177"/>
                  <a:pt x="63" y="176"/>
                </a:cubicBezTo>
                <a:cubicBezTo>
                  <a:pt x="62" y="176"/>
                  <a:pt x="62" y="177"/>
                  <a:pt x="62" y="177"/>
                </a:cubicBezTo>
                <a:close/>
                <a:moveTo>
                  <a:pt x="62" y="177"/>
                </a:moveTo>
                <a:cubicBezTo>
                  <a:pt x="62" y="178"/>
                  <a:pt x="63" y="178"/>
                  <a:pt x="63" y="178"/>
                </a:cubicBezTo>
                <a:cubicBezTo>
                  <a:pt x="63" y="177"/>
                  <a:pt x="63" y="177"/>
                  <a:pt x="62" y="177"/>
                </a:cubicBezTo>
                <a:close/>
                <a:moveTo>
                  <a:pt x="90" y="205"/>
                </a:moveTo>
                <a:cubicBezTo>
                  <a:pt x="90" y="205"/>
                  <a:pt x="92" y="204"/>
                  <a:pt x="91" y="203"/>
                </a:cubicBezTo>
                <a:cubicBezTo>
                  <a:pt x="91" y="203"/>
                  <a:pt x="90" y="204"/>
                  <a:pt x="90" y="205"/>
                </a:cubicBezTo>
                <a:close/>
                <a:moveTo>
                  <a:pt x="89" y="203"/>
                </a:moveTo>
                <a:cubicBezTo>
                  <a:pt x="90" y="204"/>
                  <a:pt x="91" y="202"/>
                  <a:pt x="90" y="202"/>
                </a:cubicBezTo>
                <a:cubicBezTo>
                  <a:pt x="90" y="203"/>
                  <a:pt x="90" y="203"/>
                  <a:pt x="89" y="203"/>
                </a:cubicBezTo>
                <a:close/>
                <a:moveTo>
                  <a:pt x="78" y="193"/>
                </a:moveTo>
                <a:cubicBezTo>
                  <a:pt x="76" y="194"/>
                  <a:pt x="79" y="195"/>
                  <a:pt x="78" y="196"/>
                </a:cubicBezTo>
                <a:cubicBezTo>
                  <a:pt x="79" y="196"/>
                  <a:pt x="80" y="194"/>
                  <a:pt x="80" y="194"/>
                </a:cubicBezTo>
                <a:cubicBezTo>
                  <a:pt x="79" y="195"/>
                  <a:pt x="78" y="194"/>
                  <a:pt x="78" y="193"/>
                </a:cubicBezTo>
                <a:close/>
                <a:moveTo>
                  <a:pt x="70" y="188"/>
                </a:moveTo>
                <a:cubicBezTo>
                  <a:pt x="69" y="188"/>
                  <a:pt x="70" y="188"/>
                  <a:pt x="69" y="188"/>
                </a:cubicBezTo>
                <a:cubicBezTo>
                  <a:pt x="69" y="189"/>
                  <a:pt x="67" y="189"/>
                  <a:pt x="68" y="190"/>
                </a:cubicBezTo>
                <a:cubicBezTo>
                  <a:pt x="68" y="189"/>
                  <a:pt x="70" y="190"/>
                  <a:pt x="70" y="188"/>
                </a:cubicBezTo>
                <a:cubicBezTo>
                  <a:pt x="70" y="188"/>
                  <a:pt x="70" y="188"/>
                  <a:pt x="70" y="188"/>
                </a:cubicBezTo>
                <a:close/>
                <a:moveTo>
                  <a:pt x="66" y="185"/>
                </a:moveTo>
                <a:cubicBezTo>
                  <a:pt x="65" y="185"/>
                  <a:pt x="65" y="185"/>
                  <a:pt x="66" y="186"/>
                </a:cubicBezTo>
                <a:cubicBezTo>
                  <a:pt x="66" y="185"/>
                  <a:pt x="66" y="184"/>
                  <a:pt x="66" y="185"/>
                </a:cubicBezTo>
                <a:close/>
                <a:moveTo>
                  <a:pt x="79" y="199"/>
                </a:moveTo>
                <a:cubicBezTo>
                  <a:pt x="80" y="199"/>
                  <a:pt x="81" y="198"/>
                  <a:pt x="81" y="198"/>
                </a:cubicBezTo>
                <a:cubicBezTo>
                  <a:pt x="80" y="198"/>
                  <a:pt x="79" y="199"/>
                  <a:pt x="79" y="199"/>
                </a:cubicBezTo>
                <a:close/>
                <a:moveTo>
                  <a:pt x="84" y="202"/>
                </a:moveTo>
                <a:cubicBezTo>
                  <a:pt x="85" y="202"/>
                  <a:pt x="85" y="201"/>
                  <a:pt x="85" y="201"/>
                </a:cubicBezTo>
                <a:cubicBezTo>
                  <a:pt x="84" y="201"/>
                  <a:pt x="84" y="202"/>
                  <a:pt x="84" y="202"/>
                </a:cubicBezTo>
                <a:close/>
                <a:moveTo>
                  <a:pt x="58" y="182"/>
                </a:moveTo>
                <a:cubicBezTo>
                  <a:pt x="58" y="183"/>
                  <a:pt x="60" y="181"/>
                  <a:pt x="59" y="181"/>
                </a:cubicBezTo>
                <a:cubicBezTo>
                  <a:pt x="59" y="181"/>
                  <a:pt x="57" y="182"/>
                  <a:pt x="58" y="182"/>
                </a:cubicBezTo>
                <a:close/>
                <a:moveTo>
                  <a:pt x="76" y="197"/>
                </a:moveTo>
                <a:cubicBezTo>
                  <a:pt x="77" y="198"/>
                  <a:pt x="78" y="196"/>
                  <a:pt x="77" y="197"/>
                </a:cubicBezTo>
                <a:cubicBezTo>
                  <a:pt x="77" y="197"/>
                  <a:pt x="76" y="197"/>
                  <a:pt x="76" y="197"/>
                </a:cubicBezTo>
                <a:close/>
                <a:moveTo>
                  <a:pt x="68" y="191"/>
                </a:moveTo>
                <a:cubicBezTo>
                  <a:pt x="68" y="191"/>
                  <a:pt x="68" y="191"/>
                  <a:pt x="69" y="191"/>
                </a:cubicBezTo>
                <a:cubicBezTo>
                  <a:pt x="68" y="191"/>
                  <a:pt x="69" y="190"/>
                  <a:pt x="69" y="190"/>
                </a:cubicBezTo>
                <a:cubicBezTo>
                  <a:pt x="68" y="190"/>
                  <a:pt x="68" y="191"/>
                  <a:pt x="68" y="191"/>
                </a:cubicBezTo>
                <a:close/>
                <a:moveTo>
                  <a:pt x="69" y="194"/>
                </a:moveTo>
                <a:cubicBezTo>
                  <a:pt x="70" y="195"/>
                  <a:pt x="70" y="194"/>
                  <a:pt x="71" y="194"/>
                </a:cubicBezTo>
                <a:cubicBezTo>
                  <a:pt x="70" y="193"/>
                  <a:pt x="71" y="193"/>
                  <a:pt x="70" y="193"/>
                </a:cubicBezTo>
                <a:cubicBezTo>
                  <a:pt x="70" y="193"/>
                  <a:pt x="70" y="194"/>
                  <a:pt x="69" y="194"/>
                </a:cubicBezTo>
                <a:close/>
                <a:moveTo>
                  <a:pt x="64" y="195"/>
                </a:moveTo>
                <a:cubicBezTo>
                  <a:pt x="64" y="194"/>
                  <a:pt x="64" y="195"/>
                  <a:pt x="64" y="194"/>
                </a:cubicBezTo>
                <a:cubicBezTo>
                  <a:pt x="65" y="193"/>
                  <a:pt x="65" y="191"/>
                  <a:pt x="67" y="190"/>
                </a:cubicBezTo>
                <a:cubicBezTo>
                  <a:pt x="67" y="191"/>
                  <a:pt x="67" y="192"/>
                  <a:pt x="68" y="191"/>
                </a:cubicBezTo>
                <a:cubicBezTo>
                  <a:pt x="67" y="193"/>
                  <a:pt x="66" y="194"/>
                  <a:pt x="65" y="195"/>
                </a:cubicBezTo>
                <a:cubicBezTo>
                  <a:pt x="65" y="194"/>
                  <a:pt x="66" y="194"/>
                  <a:pt x="66" y="193"/>
                </a:cubicBezTo>
                <a:cubicBezTo>
                  <a:pt x="65" y="192"/>
                  <a:pt x="65" y="195"/>
                  <a:pt x="64" y="195"/>
                </a:cubicBezTo>
                <a:cubicBezTo>
                  <a:pt x="64" y="195"/>
                  <a:pt x="64" y="195"/>
                  <a:pt x="64" y="195"/>
                </a:cubicBezTo>
                <a:close/>
                <a:moveTo>
                  <a:pt x="66" y="192"/>
                </a:moveTo>
                <a:cubicBezTo>
                  <a:pt x="66" y="192"/>
                  <a:pt x="68" y="192"/>
                  <a:pt x="67" y="191"/>
                </a:cubicBezTo>
                <a:cubicBezTo>
                  <a:pt x="67" y="192"/>
                  <a:pt x="66" y="192"/>
                  <a:pt x="66" y="192"/>
                </a:cubicBezTo>
                <a:close/>
                <a:moveTo>
                  <a:pt x="68" y="196"/>
                </a:moveTo>
                <a:cubicBezTo>
                  <a:pt x="69" y="196"/>
                  <a:pt x="69" y="195"/>
                  <a:pt x="69" y="195"/>
                </a:cubicBezTo>
                <a:cubicBezTo>
                  <a:pt x="69" y="195"/>
                  <a:pt x="68" y="196"/>
                  <a:pt x="68" y="196"/>
                </a:cubicBezTo>
                <a:close/>
                <a:moveTo>
                  <a:pt x="81" y="205"/>
                </a:moveTo>
                <a:cubicBezTo>
                  <a:pt x="81" y="206"/>
                  <a:pt x="80" y="206"/>
                  <a:pt x="80" y="207"/>
                </a:cubicBezTo>
                <a:cubicBezTo>
                  <a:pt x="81" y="207"/>
                  <a:pt x="81" y="206"/>
                  <a:pt x="81" y="205"/>
                </a:cubicBezTo>
                <a:close/>
                <a:moveTo>
                  <a:pt x="85" y="210"/>
                </a:moveTo>
                <a:cubicBezTo>
                  <a:pt x="85" y="211"/>
                  <a:pt x="84" y="211"/>
                  <a:pt x="84" y="213"/>
                </a:cubicBezTo>
                <a:cubicBezTo>
                  <a:pt x="84" y="212"/>
                  <a:pt x="87" y="210"/>
                  <a:pt x="86" y="210"/>
                </a:cubicBezTo>
                <a:cubicBezTo>
                  <a:pt x="86" y="210"/>
                  <a:pt x="85" y="210"/>
                  <a:pt x="85" y="210"/>
                </a:cubicBezTo>
                <a:close/>
                <a:moveTo>
                  <a:pt x="81" y="210"/>
                </a:moveTo>
                <a:cubicBezTo>
                  <a:pt x="82" y="210"/>
                  <a:pt x="83" y="209"/>
                  <a:pt x="83" y="207"/>
                </a:cubicBezTo>
                <a:cubicBezTo>
                  <a:pt x="82" y="208"/>
                  <a:pt x="81" y="209"/>
                  <a:pt x="81" y="210"/>
                </a:cubicBezTo>
                <a:close/>
                <a:moveTo>
                  <a:pt x="67" y="196"/>
                </a:moveTo>
                <a:cubicBezTo>
                  <a:pt x="67" y="195"/>
                  <a:pt x="67" y="195"/>
                  <a:pt x="67" y="195"/>
                </a:cubicBezTo>
                <a:cubicBezTo>
                  <a:pt x="66" y="194"/>
                  <a:pt x="67" y="195"/>
                  <a:pt x="67" y="196"/>
                </a:cubicBezTo>
                <a:close/>
                <a:moveTo>
                  <a:pt x="54" y="186"/>
                </a:moveTo>
                <a:cubicBezTo>
                  <a:pt x="55" y="186"/>
                  <a:pt x="55" y="186"/>
                  <a:pt x="55" y="186"/>
                </a:cubicBezTo>
                <a:cubicBezTo>
                  <a:pt x="55" y="186"/>
                  <a:pt x="55" y="187"/>
                  <a:pt x="55" y="187"/>
                </a:cubicBezTo>
                <a:cubicBezTo>
                  <a:pt x="56" y="186"/>
                  <a:pt x="55" y="186"/>
                  <a:pt x="55" y="186"/>
                </a:cubicBezTo>
                <a:cubicBezTo>
                  <a:pt x="55" y="185"/>
                  <a:pt x="55" y="186"/>
                  <a:pt x="54" y="186"/>
                </a:cubicBezTo>
                <a:cubicBezTo>
                  <a:pt x="54" y="186"/>
                  <a:pt x="54" y="186"/>
                  <a:pt x="54" y="186"/>
                </a:cubicBezTo>
                <a:close/>
                <a:moveTo>
                  <a:pt x="63" y="194"/>
                </a:moveTo>
                <a:cubicBezTo>
                  <a:pt x="63" y="194"/>
                  <a:pt x="64" y="194"/>
                  <a:pt x="64" y="193"/>
                </a:cubicBezTo>
                <a:cubicBezTo>
                  <a:pt x="63" y="193"/>
                  <a:pt x="62" y="194"/>
                  <a:pt x="63" y="194"/>
                </a:cubicBezTo>
                <a:close/>
                <a:moveTo>
                  <a:pt x="68" y="198"/>
                </a:moveTo>
                <a:cubicBezTo>
                  <a:pt x="68" y="197"/>
                  <a:pt x="68" y="197"/>
                  <a:pt x="68" y="197"/>
                </a:cubicBezTo>
                <a:cubicBezTo>
                  <a:pt x="68" y="197"/>
                  <a:pt x="67" y="198"/>
                  <a:pt x="68" y="198"/>
                </a:cubicBezTo>
                <a:close/>
                <a:moveTo>
                  <a:pt x="68" y="200"/>
                </a:moveTo>
                <a:cubicBezTo>
                  <a:pt x="69" y="201"/>
                  <a:pt x="69" y="200"/>
                  <a:pt x="70" y="200"/>
                </a:cubicBezTo>
                <a:cubicBezTo>
                  <a:pt x="70" y="200"/>
                  <a:pt x="70" y="199"/>
                  <a:pt x="70" y="199"/>
                </a:cubicBezTo>
                <a:cubicBezTo>
                  <a:pt x="70" y="199"/>
                  <a:pt x="70" y="199"/>
                  <a:pt x="70" y="198"/>
                </a:cubicBezTo>
                <a:cubicBezTo>
                  <a:pt x="69" y="199"/>
                  <a:pt x="69" y="200"/>
                  <a:pt x="68" y="200"/>
                </a:cubicBezTo>
                <a:close/>
                <a:moveTo>
                  <a:pt x="53" y="186"/>
                </a:moveTo>
                <a:cubicBezTo>
                  <a:pt x="53" y="185"/>
                  <a:pt x="54" y="185"/>
                  <a:pt x="53" y="184"/>
                </a:cubicBezTo>
                <a:cubicBezTo>
                  <a:pt x="53" y="184"/>
                  <a:pt x="53" y="185"/>
                  <a:pt x="53" y="186"/>
                </a:cubicBezTo>
                <a:close/>
                <a:moveTo>
                  <a:pt x="66" y="197"/>
                </a:moveTo>
                <a:cubicBezTo>
                  <a:pt x="67" y="196"/>
                  <a:pt x="66" y="197"/>
                  <a:pt x="66" y="196"/>
                </a:cubicBezTo>
                <a:cubicBezTo>
                  <a:pt x="66" y="196"/>
                  <a:pt x="66" y="197"/>
                  <a:pt x="66" y="197"/>
                </a:cubicBezTo>
                <a:close/>
                <a:moveTo>
                  <a:pt x="71" y="202"/>
                </a:moveTo>
                <a:cubicBezTo>
                  <a:pt x="71" y="202"/>
                  <a:pt x="72" y="202"/>
                  <a:pt x="72" y="201"/>
                </a:cubicBezTo>
                <a:cubicBezTo>
                  <a:pt x="71" y="201"/>
                  <a:pt x="70" y="202"/>
                  <a:pt x="71" y="202"/>
                </a:cubicBezTo>
                <a:close/>
                <a:moveTo>
                  <a:pt x="60" y="193"/>
                </a:moveTo>
                <a:cubicBezTo>
                  <a:pt x="61" y="193"/>
                  <a:pt x="61" y="193"/>
                  <a:pt x="61" y="194"/>
                </a:cubicBezTo>
                <a:cubicBezTo>
                  <a:pt x="61" y="193"/>
                  <a:pt x="61" y="194"/>
                  <a:pt x="61" y="194"/>
                </a:cubicBezTo>
                <a:cubicBezTo>
                  <a:pt x="61" y="194"/>
                  <a:pt x="62" y="193"/>
                  <a:pt x="61" y="193"/>
                </a:cubicBezTo>
                <a:cubicBezTo>
                  <a:pt x="61" y="193"/>
                  <a:pt x="61" y="193"/>
                  <a:pt x="60" y="193"/>
                </a:cubicBezTo>
                <a:close/>
                <a:moveTo>
                  <a:pt x="54" y="191"/>
                </a:moveTo>
                <a:cubicBezTo>
                  <a:pt x="55" y="191"/>
                  <a:pt x="56" y="190"/>
                  <a:pt x="56" y="189"/>
                </a:cubicBezTo>
                <a:cubicBezTo>
                  <a:pt x="55" y="189"/>
                  <a:pt x="54" y="190"/>
                  <a:pt x="54" y="191"/>
                </a:cubicBezTo>
                <a:close/>
                <a:moveTo>
                  <a:pt x="76" y="210"/>
                </a:moveTo>
                <a:cubicBezTo>
                  <a:pt x="77" y="209"/>
                  <a:pt x="78" y="209"/>
                  <a:pt x="78" y="208"/>
                </a:cubicBezTo>
                <a:cubicBezTo>
                  <a:pt x="78" y="208"/>
                  <a:pt x="76" y="210"/>
                  <a:pt x="76" y="210"/>
                </a:cubicBezTo>
                <a:close/>
                <a:moveTo>
                  <a:pt x="75" y="208"/>
                </a:moveTo>
                <a:cubicBezTo>
                  <a:pt x="75" y="208"/>
                  <a:pt x="75" y="208"/>
                  <a:pt x="75" y="208"/>
                </a:cubicBezTo>
                <a:cubicBezTo>
                  <a:pt x="75" y="208"/>
                  <a:pt x="75" y="207"/>
                  <a:pt x="75" y="207"/>
                </a:cubicBezTo>
                <a:cubicBezTo>
                  <a:pt x="75" y="207"/>
                  <a:pt x="75" y="207"/>
                  <a:pt x="75" y="207"/>
                </a:cubicBezTo>
                <a:cubicBezTo>
                  <a:pt x="74" y="207"/>
                  <a:pt x="75" y="207"/>
                  <a:pt x="74" y="208"/>
                </a:cubicBezTo>
                <a:lnTo>
                  <a:pt x="75" y="208"/>
                </a:lnTo>
                <a:close/>
                <a:moveTo>
                  <a:pt x="74" y="206"/>
                </a:moveTo>
                <a:cubicBezTo>
                  <a:pt x="73" y="207"/>
                  <a:pt x="73" y="205"/>
                  <a:pt x="73" y="206"/>
                </a:cubicBezTo>
                <a:cubicBezTo>
                  <a:pt x="73" y="206"/>
                  <a:pt x="72" y="207"/>
                  <a:pt x="73" y="207"/>
                </a:cubicBezTo>
                <a:cubicBezTo>
                  <a:pt x="73" y="207"/>
                  <a:pt x="73" y="207"/>
                  <a:pt x="73" y="207"/>
                </a:cubicBezTo>
                <a:cubicBezTo>
                  <a:pt x="73" y="207"/>
                  <a:pt x="73" y="207"/>
                  <a:pt x="73" y="207"/>
                </a:cubicBezTo>
                <a:cubicBezTo>
                  <a:pt x="74" y="207"/>
                  <a:pt x="74" y="206"/>
                  <a:pt x="74" y="206"/>
                </a:cubicBezTo>
                <a:close/>
                <a:moveTo>
                  <a:pt x="50" y="189"/>
                </a:moveTo>
                <a:cubicBezTo>
                  <a:pt x="51" y="190"/>
                  <a:pt x="52" y="189"/>
                  <a:pt x="51" y="188"/>
                </a:cubicBezTo>
                <a:cubicBezTo>
                  <a:pt x="51" y="189"/>
                  <a:pt x="51" y="189"/>
                  <a:pt x="50" y="189"/>
                </a:cubicBezTo>
                <a:close/>
                <a:moveTo>
                  <a:pt x="53" y="192"/>
                </a:moveTo>
                <a:cubicBezTo>
                  <a:pt x="54" y="193"/>
                  <a:pt x="54" y="192"/>
                  <a:pt x="54" y="192"/>
                </a:cubicBezTo>
                <a:cubicBezTo>
                  <a:pt x="54" y="192"/>
                  <a:pt x="54" y="191"/>
                  <a:pt x="54" y="191"/>
                </a:cubicBezTo>
                <a:lnTo>
                  <a:pt x="53" y="192"/>
                </a:lnTo>
                <a:close/>
                <a:moveTo>
                  <a:pt x="73" y="209"/>
                </a:moveTo>
                <a:cubicBezTo>
                  <a:pt x="73" y="209"/>
                  <a:pt x="73" y="210"/>
                  <a:pt x="73" y="209"/>
                </a:cubicBezTo>
                <a:cubicBezTo>
                  <a:pt x="73" y="209"/>
                  <a:pt x="74" y="210"/>
                  <a:pt x="74" y="209"/>
                </a:cubicBezTo>
                <a:cubicBezTo>
                  <a:pt x="74" y="209"/>
                  <a:pt x="74" y="208"/>
                  <a:pt x="74" y="208"/>
                </a:cubicBezTo>
                <a:cubicBezTo>
                  <a:pt x="73" y="209"/>
                  <a:pt x="73" y="208"/>
                  <a:pt x="73" y="208"/>
                </a:cubicBezTo>
                <a:cubicBezTo>
                  <a:pt x="73" y="208"/>
                  <a:pt x="73" y="209"/>
                  <a:pt x="73" y="209"/>
                </a:cubicBezTo>
                <a:cubicBezTo>
                  <a:pt x="73" y="209"/>
                  <a:pt x="73" y="209"/>
                  <a:pt x="73" y="209"/>
                </a:cubicBezTo>
                <a:close/>
                <a:moveTo>
                  <a:pt x="49" y="190"/>
                </a:moveTo>
                <a:cubicBezTo>
                  <a:pt x="49" y="190"/>
                  <a:pt x="50" y="189"/>
                  <a:pt x="50" y="189"/>
                </a:cubicBezTo>
                <a:cubicBezTo>
                  <a:pt x="50" y="189"/>
                  <a:pt x="49" y="190"/>
                  <a:pt x="49" y="190"/>
                </a:cubicBezTo>
                <a:close/>
                <a:moveTo>
                  <a:pt x="52" y="194"/>
                </a:moveTo>
                <a:cubicBezTo>
                  <a:pt x="53" y="194"/>
                  <a:pt x="54" y="193"/>
                  <a:pt x="53" y="192"/>
                </a:cubicBezTo>
                <a:cubicBezTo>
                  <a:pt x="53" y="193"/>
                  <a:pt x="52" y="193"/>
                  <a:pt x="52" y="194"/>
                </a:cubicBezTo>
                <a:close/>
                <a:moveTo>
                  <a:pt x="66" y="205"/>
                </a:moveTo>
                <a:cubicBezTo>
                  <a:pt x="66" y="205"/>
                  <a:pt x="67" y="204"/>
                  <a:pt x="67" y="204"/>
                </a:cubicBezTo>
                <a:cubicBezTo>
                  <a:pt x="67" y="204"/>
                  <a:pt x="67" y="204"/>
                  <a:pt x="67" y="204"/>
                </a:cubicBezTo>
                <a:cubicBezTo>
                  <a:pt x="67" y="204"/>
                  <a:pt x="66" y="205"/>
                  <a:pt x="66" y="205"/>
                </a:cubicBezTo>
                <a:close/>
                <a:moveTo>
                  <a:pt x="58" y="198"/>
                </a:moveTo>
                <a:cubicBezTo>
                  <a:pt x="57" y="198"/>
                  <a:pt x="57" y="197"/>
                  <a:pt x="57" y="197"/>
                </a:cubicBezTo>
                <a:cubicBezTo>
                  <a:pt x="56" y="197"/>
                  <a:pt x="57" y="198"/>
                  <a:pt x="58" y="198"/>
                </a:cubicBezTo>
                <a:close/>
                <a:moveTo>
                  <a:pt x="50" y="197"/>
                </a:moveTo>
                <a:cubicBezTo>
                  <a:pt x="51" y="196"/>
                  <a:pt x="51" y="195"/>
                  <a:pt x="52" y="195"/>
                </a:cubicBezTo>
                <a:cubicBezTo>
                  <a:pt x="52" y="194"/>
                  <a:pt x="52" y="194"/>
                  <a:pt x="52" y="194"/>
                </a:cubicBezTo>
                <a:cubicBezTo>
                  <a:pt x="51" y="195"/>
                  <a:pt x="50" y="196"/>
                  <a:pt x="50" y="197"/>
                </a:cubicBezTo>
                <a:close/>
                <a:moveTo>
                  <a:pt x="79" y="218"/>
                </a:moveTo>
                <a:cubicBezTo>
                  <a:pt x="80" y="219"/>
                  <a:pt x="80" y="218"/>
                  <a:pt x="80" y="218"/>
                </a:cubicBezTo>
                <a:cubicBezTo>
                  <a:pt x="80" y="218"/>
                  <a:pt x="80" y="218"/>
                  <a:pt x="79" y="218"/>
                </a:cubicBezTo>
                <a:close/>
                <a:moveTo>
                  <a:pt x="45" y="192"/>
                </a:moveTo>
                <a:cubicBezTo>
                  <a:pt x="45" y="192"/>
                  <a:pt x="47" y="192"/>
                  <a:pt x="46" y="191"/>
                </a:cubicBezTo>
                <a:cubicBezTo>
                  <a:pt x="46" y="192"/>
                  <a:pt x="45" y="191"/>
                  <a:pt x="45" y="192"/>
                </a:cubicBezTo>
                <a:close/>
                <a:moveTo>
                  <a:pt x="42" y="196"/>
                </a:moveTo>
                <a:cubicBezTo>
                  <a:pt x="44" y="196"/>
                  <a:pt x="43" y="194"/>
                  <a:pt x="45" y="193"/>
                </a:cubicBezTo>
                <a:cubicBezTo>
                  <a:pt x="44" y="193"/>
                  <a:pt x="44" y="193"/>
                  <a:pt x="44" y="193"/>
                </a:cubicBezTo>
                <a:cubicBezTo>
                  <a:pt x="44" y="194"/>
                  <a:pt x="42" y="194"/>
                  <a:pt x="42" y="196"/>
                </a:cubicBezTo>
                <a:close/>
                <a:moveTo>
                  <a:pt x="49" y="199"/>
                </a:moveTo>
                <a:cubicBezTo>
                  <a:pt x="49" y="198"/>
                  <a:pt x="50" y="198"/>
                  <a:pt x="49" y="197"/>
                </a:cubicBezTo>
                <a:cubicBezTo>
                  <a:pt x="49" y="198"/>
                  <a:pt x="48" y="198"/>
                  <a:pt x="49" y="199"/>
                </a:cubicBezTo>
                <a:close/>
                <a:moveTo>
                  <a:pt x="67" y="214"/>
                </a:moveTo>
                <a:cubicBezTo>
                  <a:pt x="67" y="214"/>
                  <a:pt x="66" y="215"/>
                  <a:pt x="67" y="215"/>
                </a:cubicBezTo>
                <a:cubicBezTo>
                  <a:pt x="66" y="214"/>
                  <a:pt x="68" y="214"/>
                  <a:pt x="68" y="214"/>
                </a:cubicBezTo>
                <a:cubicBezTo>
                  <a:pt x="67" y="214"/>
                  <a:pt x="67" y="214"/>
                  <a:pt x="67" y="214"/>
                </a:cubicBezTo>
                <a:close/>
                <a:moveTo>
                  <a:pt x="72" y="224"/>
                </a:moveTo>
                <a:cubicBezTo>
                  <a:pt x="72" y="224"/>
                  <a:pt x="74" y="222"/>
                  <a:pt x="74" y="221"/>
                </a:cubicBezTo>
                <a:cubicBezTo>
                  <a:pt x="74" y="222"/>
                  <a:pt x="72" y="224"/>
                  <a:pt x="72" y="224"/>
                </a:cubicBezTo>
                <a:close/>
                <a:moveTo>
                  <a:pt x="59" y="212"/>
                </a:moveTo>
                <a:cubicBezTo>
                  <a:pt x="59" y="211"/>
                  <a:pt x="61" y="211"/>
                  <a:pt x="61" y="211"/>
                </a:cubicBezTo>
                <a:cubicBezTo>
                  <a:pt x="60" y="211"/>
                  <a:pt x="59" y="211"/>
                  <a:pt x="59" y="212"/>
                </a:cubicBezTo>
                <a:close/>
                <a:moveTo>
                  <a:pt x="71" y="219"/>
                </a:moveTo>
                <a:cubicBezTo>
                  <a:pt x="71" y="219"/>
                  <a:pt x="70" y="219"/>
                  <a:pt x="70" y="218"/>
                </a:cubicBezTo>
                <a:cubicBezTo>
                  <a:pt x="70" y="219"/>
                  <a:pt x="70" y="219"/>
                  <a:pt x="71" y="219"/>
                </a:cubicBezTo>
                <a:close/>
                <a:moveTo>
                  <a:pt x="41" y="197"/>
                </a:moveTo>
                <a:cubicBezTo>
                  <a:pt x="42" y="198"/>
                  <a:pt x="42" y="197"/>
                  <a:pt x="42" y="196"/>
                </a:cubicBezTo>
                <a:cubicBezTo>
                  <a:pt x="42" y="196"/>
                  <a:pt x="42" y="196"/>
                  <a:pt x="41" y="197"/>
                </a:cubicBezTo>
                <a:close/>
                <a:moveTo>
                  <a:pt x="57" y="214"/>
                </a:moveTo>
                <a:cubicBezTo>
                  <a:pt x="57" y="214"/>
                  <a:pt x="57" y="214"/>
                  <a:pt x="57" y="215"/>
                </a:cubicBezTo>
                <a:cubicBezTo>
                  <a:pt x="58" y="214"/>
                  <a:pt x="58" y="214"/>
                  <a:pt x="58" y="213"/>
                </a:cubicBezTo>
                <a:cubicBezTo>
                  <a:pt x="58" y="214"/>
                  <a:pt x="58" y="214"/>
                  <a:pt x="57" y="214"/>
                </a:cubicBezTo>
                <a:close/>
                <a:moveTo>
                  <a:pt x="62" y="219"/>
                </a:moveTo>
                <a:cubicBezTo>
                  <a:pt x="62" y="218"/>
                  <a:pt x="62" y="218"/>
                  <a:pt x="62" y="218"/>
                </a:cubicBezTo>
                <a:cubicBezTo>
                  <a:pt x="61" y="218"/>
                  <a:pt x="61" y="218"/>
                  <a:pt x="62" y="219"/>
                </a:cubicBezTo>
                <a:close/>
                <a:moveTo>
                  <a:pt x="62" y="219"/>
                </a:moveTo>
                <a:cubicBezTo>
                  <a:pt x="62" y="220"/>
                  <a:pt x="63" y="220"/>
                  <a:pt x="63" y="220"/>
                </a:cubicBezTo>
                <a:cubicBezTo>
                  <a:pt x="63" y="220"/>
                  <a:pt x="62" y="219"/>
                  <a:pt x="62" y="219"/>
                </a:cubicBezTo>
                <a:close/>
                <a:moveTo>
                  <a:pt x="43" y="206"/>
                </a:moveTo>
                <a:cubicBezTo>
                  <a:pt x="43" y="205"/>
                  <a:pt x="44" y="204"/>
                  <a:pt x="43" y="204"/>
                </a:cubicBezTo>
                <a:cubicBezTo>
                  <a:pt x="42" y="205"/>
                  <a:pt x="42" y="205"/>
                  <a:pt x="43" y="206"/>
                </a:cubicBezTo>
                <a:close/>
                <a:moveTo>
                  <a:pt x="59" y="218"/>
                </a:moveTo>
                <a:cubicBezTo>
                  <a:pt x="60" y="219"/>
                  <a:pt x="60" y="218"/>
                  <a:pt x="60" y="217"/>
                </a:cubicBezTo>
                <a:cubicBezTo>
                  <a:pt x="60" y="217"/>
                  <a:pt x="59" y="218"/>
                  <a:pt x="59" y="218"/>
                </a:cubicBezTo>
                <a:close/>
                <a:moveTo>
                  <a:pt x="57" y="218"/>
                </a:moveTo>
                <a:cubicBezTo>
                  <a:pt x="57" y="217"/>
                  <a:pt x="58" y="217"/>
                  <a:pt x="58" y="216"/>
                </a:cubicBezTo>
                <a:cubicBezTo>
                  <a:pt x="58" y="216"/>
                  <a:pt x="57" y="217"/>
                  <a:pt x="57" y="218"/>
                </a:cubicBezTo>
                <a:close/>
                <a:moveTo>
                  <a:pt x="64" y="226"/>
                </a:moveTo>
                <a:cubicBezTo>
                  <a:pt x="65" y="225"/>
                  <a:pt x="66" y="225"/>
                  <a:pt x="66" y="224"/>
                </a:cubicBezTo>
                <a:cubicBezTo>
                  <a:pt x="66" y="224"/>
                  <a:pt x="66" y="224"/>
                  <a:pt x="66" y="223"/>
                </a:cubicBezTo>
                <a:cubicBezTo>
                  <a:pt x="65" y="224"/>
                  <a:pt x="64" y="225"/>
                  <a:pt x="64" y="226"/>
                </a:cubicBezTo>
                <a:close/>
                <a:moveTo>
                  <a:pt x="49" y="214"/>
                </a:moveTo>
                <a:cubicBezTo>
                  <a:pt x="50" y="214"/>
                  <a:pt x="51" y="213"/>
                  <a:pt x="51" y="212"/>
                </a:cubicBezTo>
                <a:cubicBezTo>
                  <a:pt x="50" y="213"/>
                  <a:pt x="49" y="213"/>
                  <a:pt x="49" y="214"/>
                </a:cubicBezTo>
                <a:close/>
                <a:moveTo>
                  <a:pt x="57" y="221"/>
                </a:moveTo>
                <a:cubicBezTo>
                  <a:pt x="58" y="220"/>
                  <a:pt x="59" y="220"/>
                  <a:pt x="59" y="219"/>
                </a:cubicBezTo>
                <a:cubicBezTo>
                  <a:pt x="58" y="219"/>
                  <a:pt x="56" y="220"/>
                  <a:pt x="57" y="221"/>
                </a:cubicBezTo>
                <a:close/>
                <a:moveTo>
                  <a:pt x="41" y="208"/>
                </a:moveTo>
                <a:cubicBezTo>
                  <a:pt x="41" y="208"/>
                  <a:pt x="41" y="207"/>
                  <a:pt x="41" y="207"/>
                </a:cubicBezTo>
                <a:cubicBezTo>
                  <a:pt x="41" y="207"/>
                  <a:pt x="40" y="208"/>
                  <a:pt x="41" y="208"/>
                </a:cubicBezTo>
                <a:close/>
                <a:moveTo>
                  <a:pt x="62" y="226"/>
                </a:moveTo>
                <a:cubicBezTo>
                  <a:pt x="62" y="225"/>
                  <a:pt x="63" y="225"/>
                  <a:pt x="62" y="224"/>
                </a:cubicBezTo>
                <a:cubicBezTo>
                  <a:pt x="62" y="225"/>
                  <a:pt x="61" y="225"/>
                  <a:pt x="62" y="226"/>
                </a:cubicBezTo>
                <a:close/>
                <a:moveTo>
                  <a:pt x="53" y="219"/>
                </a:moveTo>
                <a:cubicBezTo>
                  <a:pt x="54" y="219"/>
                  <a:pt x="54" y="220"/>
                  <a:pt x="55" y="219"/>
                </a:cubicBezTo>
                <a:cubicBezTo>
                  <a:pt x="54" y="219"/>
                  <a:pt x="54" y="218"/>
                  <a:pt x="53" y="219"/>
                </a:cubicBezTo>
                <a:close/>
                <a:moveTo>
                  <a:pt x="68" y="232"/>
                </a:moveTo>
                <a:cubicBezTo>
                  <a:pt x="69" y="233"/>
                  <a:pt x="70" y="231"/>
                  <a:pt x="69" y="231"/>
                </a:cubicBezTo>
                <a:cubicBezTo>
                  <a:pt x="69" y="231"/>
                  <a:pt x="69" y="232"/>
                  <a:pt x="68" y="232"/>
                </a:cubicBezTo>
                <a:close/>
                <a:moveTo>
                  <a:pt x="55" y="224"/>
                </a:moveTo>
                <a:cubicBezTo>
                  <a:pt x="56" y="223"/>
                  <a:pt x="57" y="222"/>
                  <a:pt x="57" y="221"/>
                </a:cubicBezTo>
                <a:cubicBezTo>
                  <a:pt x="56" y="222"/>
                  <a:pt x="56" y="223"/>
                  <a:pt x="55" y="224"/>
                </a:cubicBezTo>
                <a:close/>
                <a:moveTo>
                  <a:pt x="62" y="228"/>
                </a:moveTo>
                <a:cubicBezTo>
                  <a:pt x="63" y="228"/>
                  <a:pt x="63" y="228"/>
                  <a:pt x="64" y="228"/>
                </a:cubicBezTo>
                <a:cubicBezTo>
                  <a:pt x="63" y="227"/>
                  <a:pt x="64" y="227"/>
                  <a:pt x="63" y="226"/>
                </a:cubicBezTo>
                <a:cubicBezTo>
                  <a:pt x="63" y="227"/>
                  <a:pt x="62" y="228"/>
                  <a:pt x="62" y="228"/>
                </a:cubicBezTo>
                <a:close/>
                <a:moveTo>
                  <a:pt x="53" y="220"/>
                </a:moveTo>
                <a:cubicBezTo>
                  <a:pt x="53" y="220"/>
                  <a:pt x="54" y="219"/>
                  <a:pt x="53" y="219"/>
                </a:cubicBezTo>
                <a:cubicBezTo>
                  <a:pt x="52" y="221"/>
                  <a:pt x="51" y="222"/>
                  <a:pt x="53" y="220"/>
                </a:cubicBezTo>
                <a:close/>
                <a:moveTo>
                  <a:pt x="47" y="216"/>
                </a:moveTo>
                <a:cubicBezTo>
                  <a:pt x="47" y="217"/>
                  <a:pt x="46" y="217"/>
                  <a:pt x="47" y="218"/>
                </a:cubicBezTo>
                <a:cubicBezTo>
                  <a:pt x="47" y="217"/>
                  <a:pt x="47" y="217"/>
                  <a:pt x="48" y="217"/>
                </a:cubicBezTo>
                <a:cubicBezTo>
                  <a:pt x="48" y="216"/>
                  <a:pt x="48" y="216"/>
                  <a:pt x="47" y="216"/>
                </a:cubicBezTo>
                <a:close/>
                <a:moveTo>
                  <a:pt x="59" y="227"/>
                </a:moveTo>
                <a:cubicBezTo>
                  <a:pt x="59" y="227"/>
                  <a:pt x="59" y="227"/>
                  <a:pt x="59" y="228"/>
                </a:cubicBezTo>
                <a:cubicBezTo>
                  <a:pt x="59" y="227"/>
                  <a:pt x="60" y="227"/>
                  <a:pt x="60" y="226"/>
                </a:cubicBezTo>
                <a:cubicBezTo>
                  <a:pt x="60" y="227"/>
                  <a:pt x="59" y="226"/>
                  <a:pt x="59" y="227"/>
                </a:cubicBezTo>
                <a:close/>
                <a:moveTo>
                  <a:pt x="57" y="227"/>
                </a:moveTo>
                <a:cubicBezTo>
                  <a:pt x="57" y="227"/>
                  <a:pt x="59" y="226"/>
                  <a:pt x="58" y="226"/>
                </a:cubicBezTo>
                <a:cubicBezTo>
                  <a:pt x="58" y="226"/>
                  <a:pt x="57" y="226"/>
                  <a:pt x="57" y="227"/>
                </a:cubicBezTo>
                <a:close/>
                <a:moveTo>
                  <a:pt x="51" y="223"/>
                </a:moveTo>
                <a:cubicBezTo>
                  <a:pt x="51" y="222"/>
                  <a:pt x="52" y="222"/>
                  <a:pt x="52" y="221"/>
                </a:cubicBezTo>
                <a:cubicBezTo>
                  <a:pt x="51" y="222"/>
                  <a:pt x="51" y="222"/>
                  <a:pt x="51" y="223"/>
                </a:cubicBezTo>
                <a:close/>
                <a:moveTo>
                  <a:pt x="33" y="211"/>
                </a:moveTo>
                <a:cubicBezTo>
                  <a:pt x="34" y="212"/>
                  <a:pt x="35" y="210"/>
                  <a:pt x="35" y="209"/>
                </a:cubicBezTo>
                <a:cubicBezTo>
                  <a:pt x="34" y="210"/>
                  <a:pt x="34" y="211"/>
                  <a:pt x="33" y="211"/>
                </a:cubicBezTo>
                <a:close/>
                <a:moveTo>
                  <a:pt x="40" y="214"/>
                </a:moveTo>
                <a:cubicBezTo>
                  <a:pt x="40" y="214"/>
                  <a:pt x="41" y="214"/>
                  <a:pt x="40" y="213"/>
                </a:cubicBezTo>
                <a:cubicBezTo>
                  <a:pt x="40" y="213"/>
                  <a:pt x="39" y="214"/>
                  <a:pt x="40" y="214"/>
                </a:cubicBezTo>
                <a:close/>
                <a:moveTo>
                  <a:pt x="35" y="215"/>
                </a:moveTo>
                <a:cubicBezTo>
                  <a:pt x="36" y="215"/>
                  <a:pt x="37" y="214"/>
                  <a:pt x="37" y="213"/>
                </a:cubicBezTo>
                <a:cubicBezTo>
                  <a:pt x="36" y="214"/>
                  <a:pt x="35" y="215"/>
                  <a:pt x="35" y="215"/>
                </a:cubicBezTo>
                <a:close/>
                <a:moveTo>
                  <a:pt x="48" y="223"/>
                </a:moveTo>
                <a:cubicBezTo>
                  <a:pt x="49" y="223"/>
                  <a:pt x="49" y="222"/>
                  <a:pt x="48" y="222"/>
                </a:cubicBezTo>
                <a:cubicBezTo>
                  <a:pt x="48" y="222"/>
                  <a:pt x="48" y="223"/>
                  <a:pt x="48" y="223"/>
                </a:cubicBezTo>
                <a:close/>
                <a:moveTo>
                  <a:pt x="38" y="217"/>
                </a:moveTo>
                <a:cubicBezTo>
                  <a:pt x="38" y="217"/>
                  <a:pt x="39" y="216"/>
                  <a:pt x="39" y="215"/>
                </a:cubicBezTo>
                <a:lnTo>
                  <a:pt x="38" y="217"/>
                </a:lnTo>
                <a:close/>
                <a:moveTo>
                  <a:pt x="43" y="223"/>
                </a:moveTo>
                <a:cubicBezTo>
                  <a:pt x="43" y="223"/>
                  <a:pt x="45" y="222"/>
                  <a:pt x="44" y="221"/>
                </a:cubicBezTo>
                <a:cubicBezTo>
                  <a:pt x="44" y="222"/>
                  <a:pt x="42" y="223"/>
                  <a:pt x="43" y="223"/>
                </a:cubicBezTo>
                <a:close/>
                <a:moveTo>
                  <a:pt x="62" y="237"/>
                </a:moveTo>
                <a:cubicBezTo>
                  <a:pt x="62" y="237"/>
                  <a:pt x="63" y="236"/>
                  <a:pt x="62" y="235"/>
                </a:cubicBezTo>
                <a:cubicBezTo>
                  <a:pt x="62" y="236"/>
                  <a:pt x="61" y="237"/>
                  <a:pt x="62" y="237"/>
                </a:cubicBezTo>
                <a:close/>
                <a:moveTo>
                  <a:pt x="30" y="213"/>
                </a:moveTo>
                <a:cubicBezTo>
                  <a:pt x="30" y="212"/>
                  <a:pt x="31" y="212"/>
                  <a:pt x="30" y="211"/>
                </a:cubicBezTo>
                <a:cubicBezTo>
                  <a:pt x="30" y="212"/>
                  <a:pt x="29" y="212"/>
                  <a:pt x="30" y="213"/>
                </a:cubicBezTo>
                <a:close/>
                <a:moveTo>
                  <a:pt x="49" y="228"/>
                </a:moveTo>
                <a:cubicBezTo>
                  <a:pt x="50" y="229"/>
                  <a:pt x="50" y="227"/>
                  <a:pt x="50" y="228"/>
                </a:cubicBezTo>
                <a:cubicBezTo>
                  <a:pt x="51" y="227"/>
                  <a:pt x="51" y="227"/>
                  <a:pt x="51" y="227"/>
                </a:cubicBezTo>
                <a:cubicBezTo>
                  <a:pt x="51" y="227"/>
                  <a:pt x="51" y="227"/>
                  <a:pt x="51" y="227"/>
                </a:cubicBezTo>
                <a:cubicBezTo>
                  <a:pt x="50" y="228"/>
                  <a:pt x="49" y="227"/>
                  <a:pt x="49" y="228"/>
                </a:cubicBezTo>
                <a:close/>
                <a:moveTo>
                  <a:pt x="44" y="225"/>
                </a:moveTo>
                <a:cubicBezTo>
                  <a:pt x="44" y="224"/>
                  <a:pt x="45" y="224"/>
                  <a:pt x="44" y="223"/>
                </a:cubicBezTo>
                <a:cubicBezTo>
                  <a:pt x="44" y="224"/>
                  <a:pt x="44" y="224"/>
                  <a:pt x="44" y="225"/>
                </a:cubicBezTo>
                <a:close/>
                <a:moveTo>
                  <a:pt x="64" y="238"/>
                </a:moveTo>
                <a:cubicBezTo>
                  <a:pt x="63" y="238"/>
                  <a:pt x="63" y="239"/>
                  <a:pt x="63" y="239"/>
                </a:cubicBezTo>
                <a:cubicBezTo>
                  <a:pt x="64" y="239"/>
                  <a:pt x="64" y="239"/>
                  <a:pt x="64" y="238"/>
                </a:cubicBezTo>
                <a:close/>
                <a:moveTo>
                  <a:pt x="29" y="217"/>
                </a:moveTo>
                <a:cubicBezTo>
                  <a:pt x="30" y="217"/>
                  <a:pt x="30" y="216"/>
                  <a:pt x="30" y="215"/>
                </a:cubicBezTo>
                <a:cubicBezTo>
                  <a:pt x="30" y="216"/>
                  <a:pt x="29" y="216"/>
                  <a:pt x="29" y="217"/>
                </a:cubicBezTo>
                <a:close/>
                <a:moveTo>
                  <a:pt x="55" y="237"/>
                </a:moveTo>
                <a:cubicBezTo>
                  <a:pt x="55" y="236"/>
                  <a:pt x="56" y="236"/>
                  <a:pt x="56" y="235"/>
                </a:cubicBezTo>
                <a:cubicBezTo>
                  <a:pt x="55" y="235"/>
                  <a:pt x="55" y="236"/>
                  <a:pt x="55" y="237"/>
                </a:cubicBezTo>
                <a:close/>
                <a:moveTo>
                  <a:pt x="47" y="231"/>
                </a:moveTo>
                <a:cubicBezTo>
                  <a:pt x="47" y="232"/>
                  <a:pt x="48" y="230"/>
                  <a:pt x="48" y="230"/>
                </a:cubicBezTo>
                <a:cubicBezTo>
                  <a:pt x="47" y="230"/>
                  <a:pt x="47" y="230"/>
                  <a:pt x="47" y="231"/>
                </a:cubicBezTo>
                <a:close/>
                <a:moveTo>
                  <a:pt x="61" y="240"/>
                </a:moveTo>
                <a:cubicBezTo>
                  <a:pt x="62" y="240"/>
                  <a:pt x="61" y="240"/>
                  <a:pt x="61" y="239"/>
                </a:cubicBezTo>
                <a:cubicBezTo>
                  <a:pt x="61" y="240"/>
                  <a:pt x="61" y="240"/>
                  <a:pt x="61" y="240"/>
                </a:cubicBezTo>
                <a:close/>
                <a:moveTo>
                  <a:pt x="34" y="223"/>
                </a:moveTo>
                <a:cubicBezTo>
                  <a:pt x="34" y="222"/>
                  <a:pt x="35" y="222"/>
                  <a:pt x="35" y="221"/>
                </a:cubicBezTo>
                <a:cubicBezTo>
                  <a:pt x="34" y="221"/>
                  <a:pt x="33" y="222"/>
                  <a:pt x="34" y="223"/>
                </a:cubicBezTo>
                <a:close/>
                <a:moveTo>
                  <a:pt x="26" y="217"/>
                </a:moveTo>
                <a:cubicBezTo>
                  <a:pt x="26" y="217"/>
                  <a:pt x="27" y="217"/>
                  <a:pt x="26" y="216"/>
                </a:cubicBezTo>
                <a:cubicBezTo>
                  <a:pt x="26" y="217"/>
                  <a:pt x="26" y="217"/>
                  <a:pt x="26" y="217"/>
                </a:cubicBezTo>
                <a:close/>
                <a:moveTo>
                  <a:pt x="32" y="222"/>
                </a:moveTo>
                <a:cubicBezTo>
                  <a:pt x="33" y="222"/>
                  <a:pt x="33" y="222"/>
                  <a:pt x="33" y="221"/>
                </a:cubicBezTo>
                <a:cubicBezTo>
                  <a:pt x="32" y="221"/>
                  <a:pt x="32" y="222"/>
                  <a:pt x="32" y="222"/>
                </a:cubicBezTo>
                <a:close/>
                <a:moveTo>
                  <a:pt x="27" y="218"/>
                </a:moveTo>
                <a:cubicBezTo>
                  <a:pt x="27" y="219"/>
                  <a:pt x="26" y="220"/>
                  <a:pt x="27" y="221"/>
                </a:cubicBezTo>
                <a:cubicBezTo>
                  <a:pt x="27" y="220"/>
                  <a:pt x="27" y="220"/>
                  <a:pt x="28" y="219"/>
                </a:cubicBezTo>
                <a:cubicBezTo>
                  <a:pt x="28" y="219"/>
                  <a:pt x="28" y="218"/>
                  <a:pt x="27" y="218"/>
                </a:cubicBezTo>
                <a:close/>
                <a:moveTo>
                  <a:pt x="32" y="225"/>
                </a:moveTo>
                <a:cubicBezTo>
                  <a:pt x="33" y="224"/>
                  <a:pt x="33" y="224"/>
                  <a:pt x="34" y="223"/>
                </a:cubicBezTo>
                <a:cubicBezTo>
                  <a:pt x="33" y="223"/>
                  <a:pt x="33" y="223"/>
                  <a:pt x="33" y="223"/>
                </a:cubicBezTo>
                <a:cubicBezTo>
                  <a:pt x="32" y="223"/>
                  <a:pt x="32" y="224"/>
                  <a:pt x="32" y="225"/>
                </a:cubicBezTo>
                <a:close/>
                <a:moveTo>
                  <a:pt x="23" y="221"/>
                </a:moveTo>
                <a:cubicBezTo>
                  <a:pt x="24" y="220"/>
                  <a:pt x="25" y="219"/>
                  <a:pt x="26" y="217"/>
                </a:cubicBezTo>
                <a:cubicBezTo>
                  <a:pt x="25" y="219"/>
                  <a:pt x="24" y="220"/>
                  <a:pt x="23" y="221"/>
                </a:cubicBezTo>
                <a:close/>
                <a:moveTo>
                  <a:pt x="57" y="242"/>
                </a:moveTo>
                <a:cubicBezTo>
                  <a:pt x="58" y="243"/>
                  <a:pt x="58" y="243"/>
                  <a:pt x="58" y="243"/>
                </a:cubicBezTo>
                <a:cubicBezTo>
                  <a:pt x="59" y="243"/>
                  <a:pt x="58" y="242"/>
                  <a:pt x="58" y="241"/>
                </a:cubicBezTo>
                <a:lnTo>
                  <a:pt x="57" y="242"/>
                </a:lnTo>
                <a:close/>
                <a:moveTo>
                  <a:pt x="25" y="220"/>
                </a:moveTo>
                <a:cubicBezTo>
                  <a:pt x="26" y="220"/>
                  <a:pt x="26" y="219"/>
                  <a:pt x="26" y="218"/>
                </a:cubicBezTo>
                <a:cubicBezTo>
                  <a:pt x="26" y="218"/>
                  <a:pt x="25" y="219"/>
                  <a:pt x="25" y="220"/>
                </a:cubicBezTo>
                <a:close/>
                <a:moveTo>
                  <a:pt x="44" y="234"/>
                </a:moveTo>
                <a:cubicBezTo>
                  <a:pt x="44" y="234"/>
                  <a:pt x="45" y="233"/>
                  <a:pt x="45" y="233"/>
                </a:cubicBezTo>
                <a:cubicBezTo>
                  <a:pt x="44" y="233"/>
                  <a:pt x="43" y="233"/>
                  <a:pt x="44" y="234"/>
                </a:cubicBezTo>
                <a:close/>
                <a:moveTo>
                  <a:pt x="49" y="243"/>
                </a:moveTo>
                <a:cubicBezTo>
                  <a:pt x="50" y="242"/>
                  <a:pt x="52" y="240"/>
                  <a:pt x="52" y="239"/>
                </a:cubicBezTo>
                <a:cubicBezTo>
                  <a:pt x="51" y="241"/>
                  <a:pt x="49" y="241"/>
                  <a:pt x="49" y="243"/>
                </a:cubicBezTo>
                <a:close/>
                <a:moveTo>
                  <a:pt x="31" y="225"/>
                </a:moveTo>
                <a:cubicBezTo>
                  <a:pt x="32" y="225"/>
                  <a:pt x="31" y="226"/>
                  <a:pt x="31" y="226"/>
                </a:cubicBezTo>
                <a:cubicBezTo>
                  <a:pt x="32" y="226"/>
                  <a:pt x="32" y="226"/>
                  <a:pt x="32" y="225"/>
                </a:cubicBezTo>
                <a:cubicBezTo>
                  <a:pt x="32" y="225"/>
                  <a:pt x="32" y="225"/>
                  <a:pt x="31" y="225"/>
                </a:cubicBezTo>
                <a:close/>
                <a:moveTo>
                  <a:pt x="42" y="242"/>
                </a:moveTo>
                <a:cubicBezTo>
                  <a:pt x="43" y="241"/>
                  <a:pt x="45" y="239"/>
                  <a:pt x="46" y="236"/>
                </a:cubicBezTo>
                <a:cubicBezTo>
                  <a:pt x="46" y="237"/>
                  <a:pt x="46" y="238"/>
                  <a:pt x="47" y="237"/>
                </a:cubicBezTo>
                <a:cubicBezTo>
                  <a:pt x="47" y="236"/>
                  <a:pt x="46" y="236"/>
                  <a:pt x="46" y="235"/>
                </a:cubicBezTo>
                <a:cubicBezTo>
                  <a:pt x="45" y="238"/>
                  <a:pt x="42" y="240"/>
                  <a:pt x="42" y="242"/>
                </a:cubicBezTo>
                <a:close/>
                <a:moveTo>
                  <a:pt x="23" y="220"/>
                </a:moveTo>
                <a:cubicBezTo>
                  <a:pt x="23" y="220"/>
                  <a:pt x="22" y="220"/>
                  <a:pt x="23" y="219"/>
                </a:cubicBezTo>
                <a:cubicBezTo>
                  <a:pt x="22" y="219"/>
                  <a:pt x="22" y="219"/>
                  <a:pt x="22" y="219"/>
                </a:cubicBezTo>
                <a:cubicBezTo>
                  <a:pt x="22" y="219"/>
                  <a:pt x="22" y="221"/>
                  <a:pt x="23" y="220"/>
                </a:cubicBezTo>
                <a:close/>
                <a:moveTo>
                  <a:pt x="30" y="227"/>
                </a:moveTo>
                <a:cubicBezTo>
                  <a:pt x="30" y="227"/>
                  <a:pt x="30" y="227"/>
                  <a:pt x="31" y="228"/>
                </a:cubicBezTo>
                <a:cubicBezTo>
                  <a:pt x="31" y="227"/>
                  <a:pt x="31" y="227"/>
                  <a:pt x="31" y="227"/>
                </a:cubicBezTo>
                <a:cubicBezTo>
                  <a:pt x="31" y="226"/>
                  <a:pt x="32" y="227"/>
                  <a:pt x="31" y="226"/>
                </a:cubicBezTo>
                <a:cubicBezTo>
                  <a:pt x="31" y="226"/>
                  <a:pt x="31" y="226"/>
                  <a:pt x="30" y="227"/>
                </a:cubicBezTo>
                <a:close/>
                <a:moveTo>
                  <a:pt x="31" y="230"/>
                </a:moveTo>
                <a:cubicBezTo>
                  <a:pt x="32" y="229"/>
                  <a:pt x="33" y="228"/>
                  <a:pt x="33" y="228"/>
                </a:cubicBezTo>
                <a:cubicBezTo>
                  <a:pt x="32" y="228"/>
                  <a:pt x="31" y="229"/>
                  <a:pt x="31" y="230"/>
                </a:cubicBezTo>
                <a:close/>
                <a:moveTo>
                  <a:pt x="57" y="246"/>
                </a:moveTo>
                <a:cubicBezTo>
                  <a:pt x="57" y="246"/>
                  <a:pt x="57" y="246"/>
                  <a:pt x="58" y="246"/>
                </a:cubicBezTo>
                <a:cubicBezTo>
                  <a:pt x="57" y="246"/>
                  <a:pt x="57" y="246"/>
                  <a:pt x="57" y="246"/>
                </a:cubicBezTo>
                <a:close/>
                <a:moveTo>
                  <a:pt x="21" y="224"/>
                </a:moveTo>
                <a:cubicBezTo>
                  <a:pt x="22" y="224"/>
                  <a:pt x="22" y="223"/>
                  <a:pt x="22" y="223"/>
                </a:cubicBezTo>
                <a:cubicBezTo>
                  <a:pt x="22" y="223"/>
                  <a:pt x="21" y="224"/>
                  <a:pt x="21" y="224"/>
                </a:cubicBezTo>
                <a:close/>
                <a:moveTo>
                  <a:pt x="52" y="249"/>
                </a:moveTo>
                <a:cubicBezTo>
                  <a:pt x="52" y="249"/>
                  <a:pt x="52" y="249"/>
                  <a:pt x="51" y="249"/>
                </a:cubicBezTo>
                <a:cubicBezTo>
                  <a:pt x="52" y="250"/>
                  <a:pt x="52" y="249"/>
                  <a:pt x="52" y="250"/>
                </a:cubicBezTo>
                <a:cubicBezTo>
                  <a:pt x="53" y="248"/>
                  <a:pt x="53" y="248"/>
                  <a:pt x="54" y="247"/>
                </a:cubicBezTo>
                <a:cubicBezTo>
                  <a:pt x="53" y="247"/>
                  <a:pt x="52" y="248"/>
                  <a:pt x="52" y="249"/>
                </a:cubicBezTo>
                <a:close/>
                <a:moveTo>
                  <a:pt x="29" y="230"/>
                </a:moveTo>
                <a:cubicBezTo>
                  <a:pt x="29" y="230"/>
                  <a:pt x="29" y="230"/>
                  <a:pt x="29" y="230"/>
                </a:cubicBezTo>
                <a:cubicBezTo>
                  <a:pt x="29" y="229"/>
                  <a:pt x="28" y="230"/>
                  <a:pt x="29" y="230"/>
                </a:cubicBezTo>
                <a:close/>
                <a:moveTo>
                  <a:pt x="54" y="249"/>
                </a:moveTo>
                <a:cubicBezTo>
                  <a:pt x="55" y="250"/>
                  <a:pt x="54" y="251"/>
                  <a:pt x="55" y="250"/>
                </a:cubicBezTo>
                <a:cubicBezTo>
                  <a:pt x="56" y="251"/>
                  <a:pt x="55" y="250"/>
                  <a:pt x="55" y="251"/>
                </a:cubicBezTo>
                <a:cubicBezTo>
                  <a:pt x="56" y="251"/>
                  <a:pt x="56" y="250"/>
                  <a:pt x="56" y="250"/>
                </a:cubicBezTo>
                <a:cubicBezTo>
                  <a:pt x="55" y="249"/>
                  <a:pt x="55" y="249"/>
                  <a:pt x="54" y="249"/>
                </a:cubicBezTo>
                <a:close/>
                <a:moveTo>
                  <a:pt x="47" y="245"/>
                </a:moveTo>
                <a:cubicBezTo>
                  <a:pt x="47" y="246"/>
                  <a:pt x="46" y="246"/>
                  <a:pt x="47" y="246"/>
                </a:cubicBezTo>
                <a:cubicBezTo>
                  <a:pt x="48" y="245"/>
                  <a:pt x="48" y="245"/>
                  <a:pt x="48" y="245"/>
                </a:cubicBezTo>
                <a:cubicBezTo>
                  <a:pt x="48" y="245"/>
                  <a:pt x="47" y="245"/>
                  <a:pt x="47" y="245"/>
                </a:cubicBezTo>
                <a:close/>
                <a:moveTo>
                  <a:pt x="28" y="231"/>
                </a:moveTo>
                <a:cubicBezTo>
                  <a:pt x="28" y="232"/>
                  <a:pt x="27" y="232"/>
                  <a:pt x="27" y="233"/>
                </a:cubicBezTo>
                <a:cubicBezTo>
                  <a:pt x="28" y="232"/>
                  <a:pt x="28" y="231"/>
                  <a:pt x="28" y="231"/>
                </a:cubicBezTo>
                <a:cubicBezTo>
                  <a:pt x="28" y="231"/>
                  <a:pt x="28" y="230"/>
                  <a:pt x="28" y="231"/>
                </a:cubicBezTo>
                <a:close/>
                <a:moveTo>
                  <a:pt x="28" y="235"/>
                </a:moveTo>
                <a:cubicBezTo>
                  <a:pt x="29" y="234"/>
                  <a:pt x="30" y="233"/>
                  <a:pt x="29" y="232"/>
                </a:cubicBezTo>
                <a:cubicBezTo>
                  <a:pt x="29" y="233"/>
                  <a:pt x="29" y="234"/>
                  <a:pt x="28" y="235"/>
                </a:cubicBezTo>
                <a:close/>
                <a:moveTo>
                  <a:pt x="48" y="247"/>
                </a:moveTo>
                <a:cubicBezTo>
                  <a:pt x="48" y="248"/>
                  <a:pt x="49" y="248"/>
                  <a:pt x="49" y="248"/>
                </a:cubicBezTo>
                <a:cubicBezTo>
                  <a:pt x="49" y="248"/>
                  <a:pt x="49" y="248"/>
                  <a:pt x="49" y="248"/>
                </a:cubicBezTo>
                <a:cubicBezTo>
                  <a:pt x="49" y="248"/>
                  <a:pt x="49" y="247"/>
                  <a:pt x="48" y="247"/>
                </a:cubicBezTo>
                <a:close/>
                <a:moveTo>
                  <a:pt x="17" y="226"/>
                </a:moveTo>
                <a:cubicBezTo>
                  <a:pt x="17" y="226"/>
                  <a:pt x="17" y="227"/>
                  <a:pt x="17" y="227"/>
                </a:cubicBezTo>
                <a:cubicBezTo>
                  <a:pt x="17" y="226"/>
                  <a:pt x="18" y="227"/>
                  <a:pt x="18" y="227"/>
                </a:cubicBezTo>
                <a:cubicBezTo>
                  <a:pt x="18" y="226"/>
                  <a:pt x="17" y="226"/>
                  <a:pt x="17" y="225"/>
                </a:cubicBezTo>
                <a:lnTo>
                  <a:pt x="17" y="226"/>
                </a:lnTo>
                <a:close/>
                <a:moveTo>
                  <a:pt x="41" y="244"/>
                </a:moveTo>
                <a:cubicBezTo>
                  <a:pt x="41" y="244"/>
                  <a:pt x="42" y="243"/>
                  <a:pt x="41" y="243"/>
                </a:cubicBezTo>
                <a:cubicBezTo>
                  <a:pt x="40" y="245"/>
                  <a:pt x="39" y="245"/>
                  <a:pt x="41" y="244"/>
                </a:cubicBezTo>
                <a:close/>
                <a:moveTo>
                  <a:pt x="50" y="252"/>
                </a:moveTo>
                <a:cubicBezTo>
                  <a:pt x="50" y="251"/>
                  <a:pt x="51" y="252"/>
                  <a:pt x="51" y="252"/>
                </a:cubicBezTo>
                <a:cubicBezTo>
                  <a:pt x="50" y="252"/>
                  <a:pt x="51" y="251"/>
                  <a:pt x="51" y="250"/>
                </a:cubicBezTo>
                <a:cubicBezTo>
                  <a:pt x="51" y="252"/>
                  <a:pt x="49" y="251"/>
                  <a:pt x="50" y="252"/>
                </a:cubicBezTo>
                <a:close/>
                <a:moveTo>
                  <a:pt x="42" y="245"/>
                </a:moveTo>
                <a:cubicBezTo>
                  <a:pt x="42" y="246"/>
                  <a:pt x="42" y="246"/>
                  <a:pt x="43" y="246"/>
                </a:cubicBezTo>
                <a:cubicBezTo>
                  <a:pt x="43" y="245"/>
                  <a:pt x="42" y="245"/>
                  <a:pt x="42" y="245"/>
                </a:cubicBezTo>
                <a:close/>
                <a:moveTo>
                  <a:pt x="53" y="255"/>
                </a:moveTo>
                <a:cubicBezTo>
                  <a:pt x="53" y="254"/>
                  <a:pt x="54" y="254"/>
                  <a:pt x="53" y="253"/>
                </a:cubicBezTo>
                <a:cubicBezTo>
                  <a:pt x="53" y="254"/>
                  <a:pt x="52" y="254"/>
                  <a:pt x="53" y="255"/>
                </a:cubicBezTo>
                <a:close/>
                <a:moveTo>
                  <a:pt x="40" y="247"/>
                </a:moveTo>
                <a:cubicBezTo>
                  <a:pt x="41" y="247"/>
                  <a:pt x="42" y="246"/>
                  <a:pt x="41" y="246"/>
                </a:cubicBezTo>
                <a:lnTo>
                  <a:pt x="40" y="247"/>
                </a:lnTo>
                <a:close/>
                <a:moveTo>
                  <a:pt x="43" y="248"/>
                </a:moveTo>
                <a:cubicBezTo>
                  <a:pt x="44" y="249"/>
                  <a:pt x="44" y="249"/>
                  <a:pt x="44" y="249"/>
                </a:cubicBezTo>
                <a:cubicBezTo>
                  <a:pt x="44" y="248"/>
                  <a:pt x="43" y="248"/>
                  <a:pt x="43" y="248"/>
                </a:cubicBezTo>
                <a:close/>
                <a:moveTo>
                  <a:pt x="15" y="234"/>
                </a:moveTo>
                <a:cubicBezTo>
                  <a:pt x="15" y="233"/>
                  <a:pt x="15" y="233"/>
                  <a:pt x="15" y="232"/>
                </a:cubicBezTo>
                <a:cubicBezTo>
                  <a:pt x="15" y="233"/>
                  <a:pt x="15" y="233"/>
                  <a:pt x="15" y="233"/>
                </a:cubicBezTo>
                <a:cubicBezTo>
                  <a:pt x="16" y="234"/>
                  <a:pt x="16" y="234"/>
                  <a:pt x="16" y="234"/>
                </a:cubicBezTo>
                <a:cubicBezTo>
                  <a:pt x="17" y="232"/>
                  <a:pt x="17" y="233"/>
                  <a:pt x="18" y="231"/>
                </a:cubicBezTo>
                <a:cubicBezTo>
                  <a:pt x="18" y="231"/>
                  <a:pt x="17" y="231"/>
                  <a:pt x="17" y="230"/>
                </a:cubicBezTo>
                <a:cubicBezTo>
                  <a:pt x="17" y="230"/>
                  <a:pt x="17" y="231"/>
                  <a:pt x="17" y="230"/>
                </a:cubicBezTo>
                <a:cubicBezTo>
                  <a:pt x="17" y="232"/>
                  <a:pt x="16" y="232"/>
                  <a:pt x="15" y="234"/>
                </a:cubicBezTo>
                <a:close/>
                <a:moveTo>
                  <a:pt x="51" y="255"/>
                </a:moveTo>
                <a:cubicBezTo>
                  <a:pt x="51" y="256"/>
                  <a:pt x="50" y="257"/>
                  <a:pt x="51" y="257"/>
                </a:cubicBezTo>
                <a:cubicBezTo>
                  <a:pt x="51" y="256"/>
                  <a:pt x="52" y="256"/>
                  <a:pt x="52" y="255"/>
                </a:cubicBezTo>
                <a:cubicBezTo>
                  <a:pt x="51" y="255"/>
                  <a:pt x="51" y="255"/>
                  <a:pt x="51" y="255"/>
                </a:cubicBezTo>
                <a:close/>
                <a:moveTo>
                  <a:pt x="20" y="235"/>
                </a:moveTo>
                <a:cubicBezTo>
                  <a:pt x="19" y="235"/>
                  <a:pt x="19" y="236"/>
                  <a:pt x="19" y="236"/>
                </a:cubicBezTo>
                <a:cubicBezTo>
                  <a:pt x="20" y="236"/>
                  <a:pt x="20" y="236"/>
                  <a:pt x="20" y="236"/>
                </a:cubicBezTo>
                <a:cubicBezTo>
                  <a:pt x="20" y="236"/>
                  <a:pt x="21" y="235"/>
                  <a:pt x="21" y="235"/>
                </a:cubicBezTo>
                <a:cubicBezTo>
                  <a:pt x="20" y="235"/>
                  <a:pt x="20" y="236"/>
                  <a:pt x="20" y="235"/>
                </a:cubicBezTo>
                <a:close/>
                <a:moveTo>
                  <a:pt x="21" y="238"/>
                </a:moveTo>
                <a:cubicBezTo>
                  <a:pt x="21" y="237"/>
                  <a:pt x="22" y="237"/>
                  <a:pt x="22" y="236"/>
                </a:cubicBezTo>
                <a:cubicBezTo>
                  <a:pt x="21" y="236"/>
                  <a:pt x="21" y="237"/>
                  <a:pt x="21" y="238"/>
                </a:cubicBezTo>
                <a:close/>
                <a:moveTo>
                  <a:pt x="17" y="236"/>
                </a:moveTo>
                <a:cubicBezTo>
                  <a:pt x="18" y="236"/>
                  <a:pt x="18" y="235"/>
                  <a:pt x="18" y="235"/>
                </a:cubicBezTo>
                <a:cubicBezTo>
                  <a:pt x="18" y="235"/>
                  <a:pt x="17" y="236"/>
                  <a:pt x="17" y="236"/>
                </a:cubicBezTo>
                <a:close/>
                <a:moveTo>
                  <a:pt x="23" y="243"/>
                </a:moveTo>
                <a:cubicBezTo>
                  <a:pt x="24" y="243"/>
                  <a:pt x="25" y="241"/>
                  <a:pt x="26" y="240"/>
                </a:cubicBezTo>
                <a:cubicBezTo>
                  <a:pt x="25" y="240"/>
                  <a:pt x="25" y="240"/>
                  <a:pt x="25" y="240"/>
                </a:cubicBezTo>
                <a:cubicBezTo>
                  <a:pt x="24" y="241"/>
                  <a:pt x="24" y="242"/>
                  <a:pt x="23" y="243"/>
                </a:cubicBezTo>
                <a:close/>
                <a:moveTo>
                  <a:pt x="17" y="238"/>
                </a:moveTo>
                <a:cubicBezTo>
                  <a:pt x="17" y="237"/>
                  <a:pt x="18" y="237"/>
                  <a:pt x="18" y="236"/>
                </a:cubicBezTo>
                <a:cubicBezTo>
                  <a:pt x="17" y="236"/>
                  <a:pt x="16" y="237"/>
                  <a:pt x="17" y="238"/>
                </a:cubicBezTo>
                <a:close/>
                <a:moveTo>
                  <a:pt x="35" y="251"/>
                </a:moveTo>
                <a:cubicBezTo>
                  <a:pt x="35" y="252"/>
                  <a:pt x="36" y="250"/>
                  <a:pt x="36" y="250"/>
                </a:cubicBezTo>
                <a:lnTo>
                  <a:pt x="35" y="251"/>
                </a:lnTo>
                <a:close/>
                <a:moveTo>
                  <a:pt x="38" y="255"/>
                </a:moveTo>
                <a:cubicBezTo>
                  <a:pt x="39" y="254"/>
                  <a:pt x="39" y="254"/>
                  <a:pt x="39" y="254"/>
                </a:cubicBezTo>
                <a:cubicBezTo>
                  <a:pt x="39" y="254"/>
                  <a:pt x="38" y="254"/>
                  <a:pt x="38" y="255"/>
                </a:cubicBezTo>
                <a:close/>
                <a:moveTo>
                  <a:pt x="12" y="236"/>
                </a:moveTo>
                <a:cubicBezTo>
                  <a:pt x="12" y="236"/>
                  <a:pt x="12" y="237"/>
                  <a:pt x="12" y="237"/>
                </a:cubicBezTo>
                <a:cubicBezTo>
                  <a:pt x="13" y="236"/>
                  <a:pt x="13" y="236"/>
                  <a:pt x="13" y="236"/>
                </a:cubicBezTo>
                <a:cubicBezTo>
                  <a:pt x="13" y="236"/>
                  <a:pt x="12" y="236"/>
                  <a:pt x="12" y="236"/>
                </a:cubicBezTo>
                <a:close/>
                <a:moveTo>
                  <a:pt x="38" y="253"/>
                </a:moveTo>
                <a:cubicBezTo>
                  <a:pt x="36" y="252"/>
                  <a:pt x="36" y="252"/>
                  <a:pt x="36" y="252"/>
                </a:cubicBezTo>
                <a:cubicBezTo>
                  <a:pt x="36" y="253"/>
                  <a:pt x="37" y="254"/>
                  <a:pt x="38" y="253"/>
                </a:cubicBezTo>
                <a:close/>
                <a:moveTo>
                  <a:pt x="12" y="239"/>
                </a:moveTo>
                <a:cubicBezTo>
                  <a:pt x="13" y="238"/>
                  <a:pt x="13" y="238"/>
                  <a:pt x="13" y="238"/>
                </a:cubicBezTo>
                <a:cubicBezTo>
                  <a:pt x="13" y="238"/>
                  <a:pt x="13" y="239"/>
                  <a:pt x="13" y="238"/>
                </a:cubicBezTo>
                <a:cubicBezTo>
                  <a:pt x="12" y="238"/>
                  <a:pt x="14" y="237"/>
                  <a:pt x="13" y="237"/>
                </a:cubicBezTo>
                <a:cubicBezTo>
                  <a:pt x="12" y="237"/>
                  <a:pt x="12" y="238"/>
                  <a:pt x="12" y="239"/>
                </a:cubicBezTo>
                <a:close/>
                <a:moveTo>
                  <a:pt x="35" y="256"/>
                </a:moveTo>
                <a:cubicBezTo>
                  <a:pt x="35" y="256"/>
                  <a:pt x="36" y="257"/>
                  <a:pt x="36" y="257"/>
                </a:cubicBezTo>
                <a:cubicBezTo>
                  <a:pt x="36" y="256"/>
                  <a:pt x="35" y="256"/>
                  <a:pt x="35" y="256"/>
                </a:cubicBezTo>
                <a:close/>
                <a:moveTo>
                  <a:pt x="27" y="255"/>
                </a:moveTo>
                <a:cubicBezTo>
                  <a:pt x="27" y="255"/>
                  <a:pt x="28" y="254"/>
                  <a:pt x="28" y="254"/>
                </a:cubicBezTo>
                <a:cubicBezTo>
                  <a:pt x="27" y="254"/>
                  <a:pt x="27" y="254"/>
                  <a:pt x="27" y="255"/>
                </a:cubicBezTo>
                <a:close/>
                <a:moveTo>
                  <a:pt x="8" y="244"/>
                </a:moveTo>
                <a:cubicBezTo>
                  <a:pt x="7" y="244"/>
                  <a:pt x="7" y="244"/>
                  <a:pt x="7" y="244"/>
                </a:cubicBezTo>
                <a:cubicBezTo>
                  <a:pt x="8" y="245"/>
                  <a:pt x="8" y="243"/>
                  <a:pt x="7" y="243"/>
                </a:cubicBezTo>
                <a:cubicBezTo>
                  <a:pt x="7" y="243"/>
                  <a:pt x="7" y="243"/>
                  <a:pt x="8" y="244"/>
                </a:cubicBezTo>
                <a:close/>
                <a:moveTo>
                  <a:pt x="6" y="247"/>
                </a:moveTo>
                <a:cubicBezTo>
                  <a:pt x="7" y="248"/>
                  <a:pt x="9" y="244"/>
                  <a:pt x="8" y="244"/>
                </a:cubicBezTo>
                <a:cubicBezTo>
                  <a:pt x="7" y="245"/>
                  <a:pt x="7" y="246"/>
                  <a:pt x="6" y="247"/>
                </a:cubicBezTo>
                <a:close/>
                <a:moveTo>
                  <a:pt x="11" y="248"/>
                </a:moveTo>
                <a:cubicBezTo>
                  <a:pt x="12" y="248"/>
                  <a:pt x="12" y="247"/>
                  <a:pt x="11" y="247"/>
                </a:cubicBezTo>
                <a:cubicBezTo>
                  <a:pt x="11" y="247"/>
                  <a:pt x="11" y="248"/>
                  <a:pt x="11" y="248"/>
                </a:cubicBezTo>
                <a:close/>
                <a:moveTo>
                  <a:pt x="32" y="264"/>
                </a:moveTo>
                <a:cubicBezTo>
                  <a:pt x="33" y="264"/>
                  <a:pt x="33" y="264"/>
                  <a:pt x="33" y="263"/>
                </a:cubicBezTo>
                <a:cubicBezTo>
                  <a:pt x="32" y="263"/>
                  <a:pt x="32" y="263"/>
                  <a:pt x="32" y="264"/>
                </a:cubicBezTo>
                <a:close/>
                <a:moveTo>
                  <a:pt x="10" y="250"/>
                </a:moveTo>
                <a:cubicBezTo>
                  <a:pt x="10" y="250"/>
                  <a:pt x="11" y="249"/>
                  <a:pt x="11" y="249"/>
                </a:cubicBezTo>
                <a:cubicBezTo>
                  <a:pt x="10" y="248"/>
                  <a:pt x="10" y="248"/>
                  <a:pt x="10" y="248"/>
                </a:cubicBezTo>
                <a:cubicBezTo>
                  <a:pt x="10" y="249"/>
                  <a:pt x="9" y="249"/>
                  <a:pt x="10" y="250"/>
                </a:cubicBezTo>
                <a:close/>
                <a:moveTo>
                  <a:pt x="7" y="252"/>
                </a:moveTo>
                <a:cubicBezTo>
                  <a:pt x="7" y="251"/>
                  <a:pt x="9" y="249"/>
                  <a:pt x="8" y="248"/>
                </a:cubicBezTo>
                <a:cubicBezTo>
                  <a:pt x="8" y="249"/>
                  <a:pt x="6" y="251"/>
                  <a:pt x="7" y="252"/>
                </a:cubicBezTo>
                <a:close/>
                <a:moveTo>
                  <a:pt x="3" y="247"/>
                </a:moveTo>
                <a:cubicBezTo>
                  <a:pt x="3" y="246"/>
                  <a:pt x="4" y="246"/>
                  <a:pt x="4" y="246"/>
                </a:cubicBezTo>
                <a:cubicBezTo>
                  <a:pt x="3" y="246"/>
                  <a:pt x="2" y="246"/>
                  <a:pt x="3" y="247"/>
                </a:cubicBezTo>
                <a:close/>
                <a:moveTo>
                  <a:pt x="0" y="255"/>
                </a:moveTo>
                <a:cubicBezTo>
                  <a:pt x="1" y="253"/>
                  <a:pt x="3" y="253"/>
                  <a:pt x="2" y="251"/>
                </a:cubicBezTo>
                <a:cubicBezTo>
                  <a:pt x="2" y="253"/>
                  <a:pt x="0" y="254"/>
                  <a:pt x="0" y="255"/>
                </a:cubicBezTo>
                <a:close/>
                <a:moveTo>
                  <a:pt x="30" y="271"/>
                </a:moveTo>
                <a:cubicBezTo>
                  <a:pt x="30" y="271"/>
                  <a:pt x="31" y="271"/>
                  <a:pt x="31" y="271"/>
                </a:cubicBezTo>
                <a:cubicBezTo>
                  <a:pt x="31" y="271"/>
                  <a:pt x="30" y="270"/>
                  <a:pt x="30" y="271"/>
                </a:cubicBezTo>
                <a:close/>
                <a:moveTo>
                  <a:pt x="34" y="274"/>
                </a:moveTo>
                <a:cubicBezTo>
                  <a:pt x="35" y="275"/>
                  <a:pt x="34" y="275"/>
                  <a:pt x="35" y="275"/>
                </a:cubicBezTo>
                <a:cubicBezTo>
                  <a:pt x="36" y="275"/>
                  <a:pt x="35" y="275"/>
                  <a:pt x="35" y="274"/>
                </a:cubicBezTo>
                <a:cubicBezTo>
                  <a:pt x="35" y="274"/>
                  <a:pt x="35" y="274"/>
                  <a:pt x="34" y="274"/>
                </a:cubicBezTo>
                <a:close/>
                <a:moveTo>
                  <a:pt x="3" y="254"/>
                </a:moveTo>
                <a:cubicBezTo>
                  <a:pt x="2" y="254"/>
                  <a:pt x="2" y="254"/>
                  <a:pt x="2" y="253"/>
                </a:cubicBezTo>
                <a:cubicBezTo>
                  <a:pt x="2" y="254"/>
                  <a:pt x="2" y="254"/>
                  <a:pt x="2" y="254"/>
                </a:cubicBezTo>
                <a:cubicBezTo>
                  <a:pt x="2" y="254"/>
                  <a:pt x="4" y="254"/>
                  <a:pt x="3" y="253"/>
                </a:cubicBezTo>
                <a:lnTo>
                  <a:pt x="3" y="254"/>
                </a:lnTo>
                <a:close/>
                <a:moveTo>
                  <a:pt x="27" y="271"/>
                </a:moveTo>
                <a:cubicBezTo>
                  <a:pt x="27" y="271"/>
                  <a:pt x="27" y="272"/>
                  <a:pt x="28" y="271"/>
                </a:cubicBezTo>
                <a:cubicBezTo>
                  <a:pt x="28" y="271"/>
                  <a:pt x="27" y="270"/>
                  <a:pt x="27" y="271"/>
                </a:cubicBezTo>
                <a:close/>
                <a:moveTo>
                  <a:pt x="31" y="278"/>
                </a:moveTo>
                <a:cubicBezTo>
                  <a:pt x="31" y="277"/>
                  <a:pt x="30" y="277"/>
                  <a:pt x="30" y="276"/>
                </a:cubicBezTo>
                <a:cubicBezTo>
                  <a:pt x="30" y="277"/>
                  <a:pt x="31" y="277"/>
                  <a:pt x="31" y="278"/>
                </a:cubicBezTo>
                <a:close/>
                <a:moveTo>
                  <a:pt x="31" y="281"/>
                </a:moveTo>
                <a:cubicBezTo>
                  <a:pt x="32" y="281"/>
                  <a:pt x="32" y="281"/>
                  <a:pt x="32" y="281"/>
                </a:cubicBezTo>
                <a:cubicBezTo>
                  <a:pt x="32" y="280"/>
                  <a:pt x="32" y="280"/>
                  <a:pt x="33" y="280"/>
                </a:cubicBezTo>
                <a:cubicBezTo>
                  <a:pt x="33" y="280"/>
                  <a:pt x="33" y="279"/>
                  <a:pt x="33" y="279"/>
                </a:cubicBezTo>
                <a:cubicBezTo>
                  <a:pt x="32" y="280"/>
                  <a:pt x="32" y="281"/>
                  <a:pt x="31" y="281"/>
                </a:cubicBezTo>
                <a:close/>
                <a:moveTo>
                  <a:pt x="782" y="255"/>
                </a:moveTo>
                <a:cubicBezTo>
                  <a:pt x="781" y="255"/>
                  <a:pt x="779" y="253"/>
                  <a:pt x="779" y="256"/>
                </a:cubicBezTo>
                <a:cubicBezTo>
                  <a:pt x="781" y="259"/>
                  <a:pt x="782" y="261"/>
                  <a:pt x="783" y="263"/>
                </a:cubicBezTo>
                <a:cubicBezTo>
                  <a:pt x="781" y="263"/>
                  <a:pt x="777" y="259"/>
                  <a:pt x="774" y="258"/>
                </a:cubicBezTo>
                <a:cubicBezTo>
                  <a:pt x="775" y="259"/>
                  <a:pt x="777" y="263"/>
                  <a:pt x="778" y="264"/>
                </a:cubicBezTo>
                <a:cubicBezTo>
                  <a:pt x="779" y="267"/>
                  <a:pt x="779" y="268"/>
                  <a:pt x="780" y="271"/>
                </a:cubicBezTo>
                <a:cubicBezTo>
                  <a:pt x="779" y="271"/>
                  <a:pt x="779" y="271"/>
                  <a:pt x="779" y="272"/>
                </a:cubicBezTo>
                <a:cubicBezTo>
                  <a:pt x="776" y="269"/>
                  <a:pt x="775" y="267"/>
                  <a:pt x="772" y="264"/>
                </a:cubicBezTo>
                <a:cubicBezTo>
                  <a:pt x="771" y="262"/>
                  <a:pt x="772" y="262"/>
                  <a:pt x="771" y="260"/>
                </a:cubicBezTo>
                <a:cubicBezTo>
                  <a:pt x="770" y="259"/>
                  <a:pt x="767" y="254"/>
                  <a:pt x="766" y="252"/>
                </a:cubicBezTo>
                <a:cubicBezTo>
                  <a:pt x="766" y="254"/>
                  <a:pt x="763" y="249"/>
                  <a:pt x="762" y="246"/>
                </a:cubicBezTo>
                <a:cubicBezTo>
                  <a:pt x="763" y="250"/>
                  <a:pt x="761" y="249"/>
                  <a:pt x="764" y="255"/>
                </a:cubicBezTo>
                <a:cubicBezTo>
                  <a:pt x="763" y="252"/>
                  <a:pt x="764" y="254"/>
                  <a:pt x="765" y="256"/>
                </a:cubicBezTo>
                <a:cubicBezTo>
                  <a:pt x="765" y="257"/>
                  <a:pt x="765" y="255"/>
                  <a:pt x="765" y="255"/>
                </a:cubicBezTo>
                <a:cubicBezTo>
                  <a:pt x="766" y="256"/>
                  <a:pt x="766" y="257"/>
                  <a:pt x="766" y="258"/>
                </a:cubicBezTo>
                <a:cubicBezTo>
                  <a:pt x="767" y="259"/>
                  <a:pt x="768" y="260"/>
                  <a:pt x="770" y="260"/>
                </a:cubicBezTo>
                <a:cubicBezTo>
                  <a:pt x="770" y="262"/>
                  <a:pt x="771" y="264"/>
                  <a:pt x="772" y="267"/>
                </a:cubicBezTo>
                <a:cubicBezTo>
                  <a:pt x="771" y="267"/>
                  <a:pt x="768" y="261"/>
                  <a:pt x="769" y="264"/>
                </a:cubicBezTo>
                <a:cubicBezTo>
                  <a:pt x="768" y="262"/>
                  <a:pt x="766" y="259"/>
                  <a:pt x="766" y="260"/>
                </a:cubicBezTo>
                <a:cubicBezTo>
                  <a:pt x="766" y="259"/>
                  <a:pt x="764" y="256"/>
                  <a:pt x="764" y="255"/>
                </a:cubicBezTo>
                <a:cubicBezTo>
                  <a:pt x="763" y="254"/>
                  <a:pt x="762" y="254"/>
                  <a:pt x="761" y="253"/>
                </a:cubicBezTo>
                <a:cubicBezTo>
                  <a:pt x="761" y="252"/>
                  <a:pt x="762" y="253"/>
                  <a:pt x="762" y="252"/>
                </a:cubicBezTo>
                <a:cubicBezTo>
                  <a:pt x="762" y="251"/>
                  <a:pt x="761" y="249"/>
                  <a:pt x="761" y="249"/>
                </a:cubicBezTo>
                <a:cubicBezTo>
                  <a:pt x="757" y="243"/>
                  <a:pt x="757" y="246"/>
                  <a:pt x="752" y="241"/>
                </a:cubicBezTo>
                <a:cubicBezTo>
                  <a:pt x="752" y="241"/>
                  <a:pt x="755" y="244"/>
                  <a:pt x="755" y="245"/>
                </a:cubicBezTo>
                <a:cubicBezTo>
                  <a:pt x="755" y="246"/>
                  <a:pt x="755" y="245"/>
                  <a:pt x="755" y="244"/>
                </a:cubicBezTo>
                <a:cubicBezTo>
                  <a:pt x="755" y="244"/>
                  <a:pt x="755" y="246"/>
                  <a:pt x="756" y="246"/>
                </a:cubicBezTo>
                <a:cubicBezTo>
                  <a:pt x="757" y="248"/>
                  <a:pt x="756" y="247"/>
                  <a:pt x="757" y="249"/>
                </a:cubicBezTo>
                <a:cubicBezTo>
                  <a:pt x="755" y="246"/>
                  <a:pt x="755" y="248"/>
                  <a:pt x="753" y="248"/>
                </a:cubicBezTo>
                <a:cubicBezTo>
                  <a:pt x="752" y="245"/>
                  <a:pt x="751" y="244"/>
                  <a:pt x="750" y="245"/>
                </a:cubicBezTo>
                <a:cubicBezTo>
                  <a:pt x="748" y="242"/>
                  <a:pt x="747" y="243"/>
                  <a:pt x="745" y="239"/>
                </a:cubicBezTo>
                <a:cubicBezTo>
                  <a:pt x="744" y="239"/>
                  <a:pt x="744" y="239"/>
                  <a:pt x="744" y="239"/>
                </a:cubicBezTo>
                <a:cubicBezTo>
                  <a:pt x="743" y="237"/>
                  <a:pt x="741" y="236"/>
                  <a:pt x="739" y="233"/>
                </a:cubicBezTo>
                <a:cubicBezTo>
                  <a:pt x="739" y="232"/>
                  <a:pt x="739" y="231"/>
                  <a:pt x="740" y="231"/>
                </a:cubicBezTo>
                <a:cubicBezTo>
                  <a:pt x="741" y="233"/>
                  <a:pt x="741" y="234"/>
                  <a:pt x="742" y="234"/>
                </a:cubicBezTo>
                <a:cubicBezTo>
                  <a:pt x="742" y="234"/>
                  <a:pt x="741" y="231"/>
                  <a:pt x="743" y="234"/>
                </a:cubicBezTo>
                <a:cubicBezTo>
                  <a:pt x="743" y="233"/>
                  <a:pt x="742" y="232"/>
                  <a:pt x="741" y="231"/>
                </a:cubicBezTo>
                <a:cubicBezTo>
                  <a:pt x="740" y="230"/>
                  <a:pt x="741" y="231"/>
                  <a:pt x="740" y="231"/>
                </a:cubicBezTo>
                <a:cubicBezTo>
                  <a:pt x="739" y="227"/>
                  <a:pt x="737" y="229"/>
                  <a:pt x="736" y="226"/>
                </a:cubicBezTo>
                <a:cubicBezTo>
                  <a:pt x="736" y="227"/>
                  <a:pt x="735" y="226"/>
                  <a:pt x="733" y="224"/>
                </a:cubicBezTo>
                <a:cubicBezTo>
                  <a:pt x="734" y="226"/>
                  <a:pt x="737" y="229"/>
                  <a:pt x="738" y="231"/>
                </a:cubicBezTo>
                <a:cubicBezTo>
                  <a:pt x="735" y="229"/>
                  <a:pt x="728" y="217"/>
                  <a:pt x="726" y="218"/>
                </a:cubicBezTo>
                <a:cubicBezTo>
                  <a:pt x="724" y="215"/>
                  <a:pt x="723" y="213"/>
                  <a:pt x="721" y="210"/>
                </a:cubicBezTo>
                <a:cubicBezTo>
                  <a:pt x="715" y="205"/>
                  <a:pt x="707" y="195"/>
                  <a:pt x="698" y="186"/>
                </a:cubicBezTo>
                <a:cubicBezTo>
                  <a:pt x="698" y="186"/>
                  <a:pt x="701" y="188"/>
                  <a:pt x="700" y="188"/>
                </a:cubicBezTo>
                <a:cubicBezTo>
                  <a:pt x="696" y="184"/>
                  <a:pt x="693" y="182"/>
                  <a:pt x="688" y="177"/>
                </a:cubicBezTo>
                <a:cubicBezTo>
                  <a:pt x="689" y="178"/>
                  <a:pt x="690" y="178"/>
                  <a:pt x="690" y="177"/>
                </a:cubicBezTo>
                <a:cubicBezTo>
                  <a:pt x="689" y="176"/>
                  <a:pt x="689" y="176"/>
                  <a:pt x="689" y="176"/>
                </a:cubicBezTo>
                <a:cubicBezTo>
                  <a:pt x="687" y="174"/>
                  <a:pt x="689" y="177"/>
                  <a:pt x="688" y="177"/>
                </a:cubicBezTo>
                <a:cubicBezTo>
                  <a:pt x="686" y="175"/>
                  <a:pt x="687" y="175"/>
                  <a:pt x="686" y="174"/>
                </a:cubicBezTo>
                <a:cubicBezTo>
                  <a:pt x="684" y="172"/>
                  <a:pt x="686" y="174"/>
                  <a:pt x="684" y="173"/>
                </a:cubicBezTo>
                <a:cubicBezTo>
                  <a:pt x="683" y="172"/>
                  <a:pt x="682" y="169"/>
                  <a:pt x="681" y="170"/>
                </a:cubicBezTo>
                <a:cubicBezTo>
                  <a:pt x="680" y="169"/>
                  <a:pt x="681" y="169"/>
                  <a:pt x="681" y="169"/>
                </a:cubicBezTo>
                <a:cubicBezTo>
                  <a:pt x="680" y="168"/>
                  <a:pt x="679" y="168"/>
                  <a:pt x="678" y="168"/>
                </a:cubicBezTo>
                <a:cubicBezTo>
                  <a:pt x="676" y="165"/>
                  <a:pt x="672" y="163"/>
                  <a:pt x="672" y="161"/>
                </a:cubicBezTo>
                <a:cubicBezTo>
                  <a:pt x="670" y="160"/>
                  <a:pt x="662" y="154"/>
                  <a:pt x="657" y="149"/>
                </a:cubicBezTo>
                <a:cubicBezTo>
                  <a:pt x="660" y="152"/>
                  <a:pt x="654" y="146"/>
                  <a:pt x="654" y="146"/>
                </a:cubicBezTo>
                <a:cubicBezTo>
                  <a:pt x="653" y="145"/>
                  <a:pt x="653" y="145"/>
                  <a:pt x="652" y="145"/>
                </a:cubicBezTo>
                <a:cubicBezTo>
                  <a:pt x="648" y="142"/>
                  <a:pt x="644" y="139"/>
                  <a:pt x="645" y="138"/>
                </a:cubicBezTo>
                <a:cubicBezTo>
                  <a:pt x="641" y="135"/>
                  <a:pt x="641" y="135"/>
                  <a:pt x="641" y="135"/>
                </a:cubicBezTo>
                <a:cubicBezTo>
                  <a:pt x="642" y="137"/>
                  <a:pt x="641" y="136"/>
                  <a:pt x="640" y="136"/>
                </a:cubicBezTo>
                <a:cubicBezTo>
                  <a:pt x="637" y="133"/>
                  <a:pt x="636" y="133"/>
                  <a:pt x="633" y="130"/>
                </a:cubicBezTo>
                <a:cubicBezTo>
                  <a:pt x="633" y="130"/>
                  <a:pt x="632" y="129"/>
                  <a:pt x="633" y="129"/>
                </a:cubicBezTo>
                <a:cubicBezTo>
                  <a:pt x="629" y="126"/>
                  <a:pt x="631" y="129"/>
                  <a:pt x="629" y="128"/>
                </a:cubicBezTo>
                <a:cubicBezTo>
                  <a:pt x="628" y="126"/>
                  <a:pt x="625" y="124"/>
                  <a:pt x="622" y="123"/>
                </a:cubicBezTo>
                <a:cubicBezTo>
                  <a:pt x="626" y="124"/>
                  <a:pt x="620" y="120"/>
                  <a:pt x="618" y="120"/>
                </a:cubicBezTo>
                <a:cubicBezTo>
                  <a:pt x="618" y="120"/>
                  <a:pt x="620" y="122"/>
                  <a:pt x="621" y="122"/>
                </a:cubicBezTo>
                <a:cubicBezTo>
                  <a:pt x="623" y="124"/>
                  <a:pt x="615" y="119"/>
                  <a:pt x="617" y="119"/>
                </a:cubicBezTo>
                <a:cubicBezTo>
                  <a:pt x="614" y="117"/>
                  <a:pt x="614" y="117"/>
                  <a:pt x="614" y="117"/>
                </a:cubicBezTo>
                <a:cubicBezTo>
                  <a:pt x="613" y="116"/>
                  <a:pt x="614" y="118"/>
                  <a:pt x="611" y="116"/>
                </a:cubicBezTo>
                <a:cubicBezTo>
                  <a:pt x="611" y="116"/>
                  <a:pt x="613" y="116"/>
                  <a:pt x="612" y="115"/>
                </a:cubicBezTo>
                <a:cubicBezTo>
                  <a:pt x="610" y="114"/>
                  <a:pt x="612" y="116"/>
                  <a:pt x="610" y="115"/>
                </a:cubicBezTo>
                <a:cubicBezTo>
                  <a:pt x="607" y="112"/>
                  <a:pt x="602" y="111"/>
                  <a:pt x="596" y="106"/>
                </a:cubicBezTo>
                <a:cubicBezTo>
                  <a:pt x="596" y="106"/>
                  <a:pt x="595" y="106"/>
                  <a:pt x="595" y="105"/>
                </a:cubicBezTo>
                <a:cubicBezTo>
                  <a:pt x="594" y="105"/>
                  <a:pt x="594" y="105"/>
                  <a:pt x="594" y="106"/>
                </a:cubicBezTo>
                <a:cubicBezTo>
                  <a:pt x="587" y="101"/>
                  <a:pt x="583" y="99"/>
                  <a:pt x="576" y="95"/>
                </a:cubicBezTo>
                <a:cubicBezTo>
                  <a:pt x="573" y="94"/>
                  <a:pt x="576" y="96"/>
                  <a:pt x="575" y="96"/>
                </a:cubicBezTo>
                <a:cubicBezTo>
                  <a:pt x="575" y="95"/>
                  <a:pt x="571" y="94"/>
                  <a:pt x="571" y="94"/>
                </a:cubicBezTo>
                <a:cubicBezTo>
                  <a:pt x="568" y="92"/>
                  <a:pt x="566" y="90"/>
                  <a:pt x="562" y="88"/>
                </a:cubicBezTo>
                <a:cubicBezTo>
                  <a:pt x="555" y="85"/>
                  <a:pt x="548" y="82"/>
                  <a:pt x="540" y="79"/>
                </a:cubicBezTo>
                <a:cubicBezTo>
                  <a:pt x="540" y="78"/>
                  <a:pt x="540" y="78"/>
                  <a:pt x="540" y="78"/>
                </a:cubicBezTo>
                <a:cubicBezTo>
                  <a:pt x="537" y="77"/>
                  <a:pt x="535" y="76"/>
                  <a:pt x="533" y="75"/>
                </a:cubicBezTo>
                <a:cubicBezTo>
                  <a:pt x="530" y="74"/>
                  <a:pt x="529" y="74"/>
                  <a:pt x="526" y="73"/>
                </a:cubicBezTo>
                <a:cubicBezTo>
                  <a:pt x="526" y="72"/>
                  <a:pt x="526" y="72"/>
                  <a:pt x="526" y="72"/>
                </a:cubicBezTo>
                <a:cubicBezTo>
                  <a:pt x="521" y="71"/>
                  <a:pt x="517" y="70"/>
                  <a:pt x="514" y="68"/>
                </a:cubicBezTo>
                <a:cubicBezTo>
                  <a:pt x="510" y="68"/>
                  <a:pt x="504" y="65"/>
                  <a:pt x="502" y="64"/>
                </a:cubicBezTo>
                <a:cubicBezTo>
                  <a:pt x="500" y="63"/>
                  <a:pt x="502" y="65"/>
                  <a:pt x="502" y="65"/>
                </a:cubicBezTo>
                <a:cubicBezTo>
                  <a:pt x="497" y="64"/>
                  <a:pt x="493" y="62"/>
                  <a:pt x="488" y="60"/>
                </a:cubicBezTo>
                <a:cubicBezTo>
                  <a:pt x="485" y="60"/>
                  <a:pt x="481" y="60"/>
                  <a:pt x="480" y="59"/>
                </a:cubicBezTo>
                <a:cubicBezTo>
                  <a:pt x="483" y="59"/>
                  <a:pt x="485" y="60"/>
                  <a:pt x="484" y="59"/>
                </a:cubicBezTo>
                <a:cubicBezTo>
                  <a:pt x="482" y="58"/>
                  <a:pt x="480" y="59"/>
                  <a:pt x="480" y="58"/>
                </a:cubicBezTo>
                <a:cubicBezTo>
                  <a:pt x="479" y="58"/>
                  <a:pt x="479" y="58"/>
                  <a:pt x="479" y="59"/>
                </a:cubicBezTo>
                <a:cubicBezTo>
                  <a:pt x="474" y="58"/>
                  <a:pt x="470" y="57"/>
                  <a:pt x="468" y="56"/>
                </a:cubicBezTo>
                <a:cubicBezTo>
                  <a:pt x="466" y="56"/>
                  <a:pt x="469" y="57"/>
                  <a:pt x="464" y="56"/>
                </a:cubicBezTo>
                <a:cubicBezTo>
                  <a:pt x="465" y="55"/>
                  <a:pt x="461" y="54"/>
                  <a:pt x="459" y="54"/>
                </a:cubicBezTo>
                <a:cubicBezTo>
                  <a:pt x="459" y="54"/>
                  <a:pt x="459" y="54"/>
                  <a:pt x="458" y="54"/>
                </a:cubicBezTo>
                <a:cubicBezTo>
                  <a:pt x="458" y="54"/>
                  <a:pt x="459" y="54"/>
                  <a:pt x="461" y="54"/>
                </a:cubicBezTo>
                <a:cubicBezTo>
                  <a:pt x="461" y="53"/>
                  <a:pt x="460" y="53"/>
                  <a:pt x="458" y="53"/>
                </a:cubicBezTo>
                <a:cubicBezTo>
                  <a:pt x="457" y="53"/>
                  <a:pt x="456" y="53"/>
                  <a:pt x="456" y="54"/>
                </a:cubicBezTo>
                <a:cubicBezTo>
                  <a:pt x="453" y="53"/>
                  <a:pt x="452" y="52"/>
                  <a:pt x="450" y="52"/>
                </a:cubicBezTo>
                <a:cubicBezTo>
                  <a:pt x="448" y="51"/>
                  <a:pt x="451" y="52"/>
                  <a:pt x="450" y="52"/>
                </a:cubicBezTo>
                <a:cubicBezTo>
                  <a:pt x="442" y="51"/>
                  <a:pt x="434" y="51"/>
                  <a:pt x="428" y="49"/>
                </a:cubicBezTo>
                <a:cubicBezTo>
                  <a:pt x="426" y="49"/>
                  <a:pt x="429" y="50"/>
                  <a:pt x="427" y="50"/>
                </a:cubicBezTo>
                <a:cubicBezTo>
                  <a:pt x="424" y="50"/>
                  <a:pt x="424" y="49"/>
                  <a:pt x="426" y="49"/>
                </a:cubicBezTo>
                <a:cubicBezTo>
                  <a:pt x="426" y="48"/>
                  <a:pt x="425" y="49"/>
                  <a:pt x="423" y="48"/>
                </a:cubicBezTo>
                <a:cubicBezTo>
                  <a:pt x="423" y="49"/>
                  <a:pt x="423" y="49"/>
                  <a:pt x="423" y="49"/>
                </a:cubicBezTo>
                <a:cubicBezTo>
                  <a:pt x="416" y="48"/>
                  <a:pt x="410" y="48"/>
                  <a:pt x="402" y="48"/>
                </a:cubicBezTo>
                <a:cubicBezTo>
                  <a:pt x="404" y="47"/>
                  <a:pt x="401" y="47"/>
                  <a:pt x="397" y="47"/>
                </a:cubicBezTo>
                <a:cubicBezTo>
                  <a:pt x="397" y="46"/>
                  <a:pt x="397" y="46"/>
                  <a:pt x="397" y="46"/>
                </a:cubicBezTo>
                <a:cubicBezTo>
                  <a:pt x="394" y="47"/>
                  <a:pt x="393" y="46"/>
                  <a:pt x="391" y="46"/>
                </a:cubicBezTo>
                <a:cubicBezTo>
                  <a:pt x="389" y="46"/>
                  <a:pt x="395" y="47"/>
                  <a:pt x="393" y="48"/>
                </a:cubicBezTo>
                <a:cubicBezTo>
                  <a:pt x="390" y="47"/>
                  <a:pt x="390" y="47"/>
                  <a:pt x="388" y="47"/>
                </a:cubicBezTo>
                <a:cubicBezTo>
                  <a:pt x="386" y="47"/>
                  <a:pt x="388" y="47"/>
                  <a:pt x="388" y="48"/>
                </a:cubicBezTo>
                <a:cubicBezTo>
                  <a:pt x="385" y="48"/>
                  <a:pt x="385" y="47"/>
                  <a:pt x="382" y="48"/>
                </a:cubicBezTo>
                <a:cubicBezTo>
                  <a:pt x="382" y="47"/>
                  <a:pt x="383" y="47"/>
                  <a:pt x="384" y="47"/>
                </a:cubicBezTo>
                <a:cubicBezTo>
                  <a:pt x="383" y="47"/>
                  <a:pt x="380" y="48"/>
                  <a:pt x="380" y="47"/>
                </a:cubicBezTo>
                <a:cubicBezTo>
                  <a:pt x="379" y="47"/>
                  <a:pt x="380" y="48"/>
                  <a:pt x="377" y="48"/>
                </a:cubicBezTo>
                <a:cubicBezTo>
                  <a:pt x="376" y="47"/>
                  <a:pt x="377" y="47"/>
                  <a:pt x="376" y="47"/>
                </a:cubicBezTo>
                <a:cubicBezTo>
                  <a:pt x="375" y="47"/>
                  <a:pt x="371" y="48"/>
                  <a:pt x="375" y="48"/>
                </a:cubicBezTo>
                <a:cubicBezTo>
                  <a:pt x="374" y="48"/>
                  <a:pt x="373" y="49"/>
                  <a:pt x="371" y="49"/>
                </a:cubicBezTo>
                <a:cubicBezTo>
                  <a:pt x="372" y="48"/>
                  <a:pt x="370" y="48"/>
                  <a:pt x="371" y="47"/>
                </a:cubicBezTo>
                <a:cubicBezTo>
                  <a:pt x="370" y="47"/>
                  <a:pt x="367" y="48"/>
                  <a:pt x="368" y="47"/>
                </a:cubicBezTo>
                <a:cubicBezTo>
                  <a:pt x="365" y="48"/>
                  <a:pt x="363" y="48"/>
                  <a:pt x="361" y="48"/>
                </a:cubicBezTo>
                <a:cubicBezTo>
                  <a:pt x="361" y="47"/>
                  <a:pt x="362" y="47"/>
                  <a:pt x="363" y="47"/>
                </a:cubicBezTo>
                <a:cubicBezTo>
                  <a:pt x="363" y="47"/>
                  <a:pt x="361" y="47"/>
                  <a:pt x="359" y="47"/>
                </a:cubicBezTo>
                <a:cubicBezTo>
                  <a:pt x="358" y="48"/>
                  <a:pt x="355" y="48"/>
                  <a:pt x="351" y="48"/>
                </a:cubicBezTo>
                <a:cubicBezTo>
                  <a:pt x="351" y="49"/>
                  <a:pt x="354" y="48"/>
                  <a:pt x="354" y="49"/>
                </a:cubicBezTo>
                <a:cubicBezTo>
                  <a:pt x="350" y="50"/>
                  <a:pt x="351" y="49"/>
                  <a:pt x="348" y="49"/>
                </a:cubicBezTo>
                <a:cubicBezTo>
                  <a:pt x="350" y="50"/>
                  <a:pt x="344" y="50"/>
                  <a:pt x="342" y="50"/>
                </a:cubicBezTo>
                <a:cubicBezTo>
                  <a:pt x="340" y="50"/>
                  <a:pt x="343" y="50"/>
                  <a:pt x="341" y="51"/>
                </a:cubicBezTo>
                <a:cubicBezTo>
                  <a:pt x="336" y="52"/>
                  <a:pt x="334" y="52"/>
                  <a:pt x="332" y="51"/>
                </a:cubicBezTo>
                <a:cubicBezTo>
                  <a:pt x="334" y="50"/>
                  <a:pt x="335" y="51"/>
                  <a:pt x="335" y="51"/>
                </a:cubicBezTo>
                <a:cubicBezTo>
                  <a:pt x="336" y="51"/>
                  <a:pt x="336" y="51"/>
                  <a:pt x="336" y="51"/>
                </a:cubicBezTo>
                <a:cubicBezTo>
                  <a:pt x="336" y="50"/>
                  <a:pt x="334" y="51"/>
                  <a:pt x="335" y="50"/>
                </a:cubicBezTo>
                <a:cubicBezTo>
                  <a:pt x="331" y="51"/>
                  <a:pt x="331" y="51"/>
                  <a:pt x="331" y="52"/>
                </a:cubicBezTo>
                <a:cubicBezTo>
                  <a:pt x="330" y="51"/>
                  <a:pt x="326" y="51"/>
                  <a:pt x="326" y="52"/>
                </a:cubicBezTo>
                <a:cubicBezTo>
                  <a:pt x="323" y="53"/>
                  <a:pt x="325" y="52"/>
                  <a:pt x="326" y="51"/>
                </a:cubicBezTo>
                <a:cubicBezTo>
                  <a:pt x="326" y="51"/>
                  <a:pt x="322" y="52"/>
                  <a:pt x="321" y="53"/>
                </a:cubicBezTo>
                <a:cubicBezTo>
                  <a:pt x="321" y="53"/>
                  <a:pt x="322" y="53"/>
                  <a:pt x="323" y="53"/>
                </a:cubicBezTo>
                <a:cubicBezTo>
                  <a:pt x="321" y="53"/>
                  <a:pt x="315" y="54"/>
                  <a:pt x="316" y="55"/>
                </a:cubicBezTo>
                <a:cubicBezTo>
                  <a:pt x="314" y="56"/>
                  <a:pt x="314" y="55"/>
                  <a:pt x="312" y="55"/>
                </a:cubicBezTo>
                <a:cubicBezTo>
                  <a:pt x="313" y="55"/>
                  <a:pt x="314" y="54"/>
                  <a:pt x="315" y="54"/>
                </a:cubicBezTo>
                <a:cubicBezTo>
                  <a:pt x="317" y="53"/>
                  <a:pt x="317" y="53"/>
                  <a:pt x="320" y="52"/>
                </a:cubicBezTo>
                <a:cubicBezTo>
                  <a:pt x="319" y="52"/>
                  <a:pt x="314" y="54"/>
                  <a:pt x="313" y="54"/>
                </a:cubicBezTo>
                <a:cubicBezTo>
                  <a:pt x="310" y="54"/>
                  <a:pt x="314" y="54"/>
                  <a:pt x="312" y="55"/>
                </a:cubicBezTo>
                <a:cubicBezTo>
                  <a:pt x="308" y="56"/>
                  <a:pt x="308" y="56"/>
                  <a:pt x="304" y="57"/>
                </a:cubicBezTo>
                <a:cubicBezTo>
                  <a:pt x="305" y="57"/>
                  <a:pt x="307" y="57"/>
                  <a:pt x="307" y="56"/>
                </a:cubicBezTo>
                <a:cubicBezTo>
                  <a:pt x="305" y="56"/>
                  <a:pt x="302" y="58"/>
                  <a:pt x="302" y="58"/>
                </a:cubicBezTo>
                <a:cubicBezTo>
                  <a:pt x="299" y="59"/>
                  <a:pt x="304" y="57"/>
                  <a:pt x="301" y="58"/>
                </a:cubicBezTo>
                <a:cubicBezTo>
                  <a:pt x="301" y="57"/>
                  <a:pt x="304" y="57"/>
                  <a:pt x="303" y="57"/>
                </a:cubicBezTo>
                <a:cubicBezTo>
                  <a:pt x="303" y="57"/>
                  <a:pt x="298" y="58"/>
                  <a:pt x="297" y="58"/>
                </a:cubicBezTo>
                <a:cubicBezTo>
                  <a:pt x="298" y="59"/>
                  <a:pt x="301" y="57"/>
                  <a:pt x="301" y="58"/>
                </a:cubicBezTo>
                <a:cubicBezTo>
                  <a:pt x="296" y="59"/>
                  <a:pt x="295" y="60"/>
                  <a:pt x="292" y="60"/>
                </a:cubicBezTo>
                <a:cubicBezTo>
                  <a:pt x="290" y="61"/>
                  <a:pt x="289" y="61"/>
                  <a:pt x="289" y="62"/>
                </a:cubicBezTo>
                <a:cubicBezTo>
                  <a:pt x="288" y="62"/>
                  <a:pt x="283" y="62"/>
                  <a:pt x="283" y="63"/>
                </a:cubicBezTo>
                <a:cubicBezTo>
                  <a:pt x="279" y="65"/>
                  <a:pt x="279" y="64"/>
                  <a:pt x="276" y="65"/>
                </a:cubicBezTo>
                <a:cubicBezTo>
                  <a:pt x="274" y="66"/>
                  <a:pt x="277" y="66"/>
                  <a:pt x="276" y="66"/>
                </a:cubicBezTo>
                <a:cubicBezTo>
                  <a:pt x="273" y="67"/>
                  <a:pt x="273" y="67"/>
                  <a:pt x="273" y="67"/>
                </a:cubicBezTo>
                <a:cubicBezTo>
                  <a:pt x="275" y="65"/>
                  <a:pt x="264" y="71"/>
                  <a:pt x="260" y="71"/>
                </a:cubicBezTo>
                <a:cubicBezTo>
                  <a:pt x="259" y="72"/>
                  <a:pt x="259" y="72"/>
                  <a:pt x="259" y="73"/>
                </a:cubicBezTo>
                <a:cubicBezTo>
                  <a:pt x="257" y="73"/>
                  <a:pt x="254" y="74"/>
                  <a:pt x="253" y="75"/>
                </a:cubicBezTo>
                <a:cubicBezTo>
                  <a:pt x="253" y="75"/>
                  <a:pt x="253" y="75"/>
                  <a:pt x="253" y="74"/>
                </a:cubicBezTo>
                <a:cubicBezTo>
                  <a:pt x="248" y="77"/>
                  <a:pt x="246" y="78"/>
                  <a:pt x="239" y="81"/>
                </a:cubicBezTo>
                <a:cubicBezTo>
                  <a:pt x="240" y="80"/>
                  <a:pt x="244" y="78"/>
                  <a:pt x="245" y="78"/>
                </a:cubicBezTo>
                <a:cubicBezTo>
                  <a:pt x="244" y="78"/>
                  <a:pt x="244" y="76"/>
                  <a:pt x="243" y="77"/>
                </a:cubicBezTo>
                <a:cubicBezTo>
                  <a:pt x="243" y="77"/>
                  <a:pt x="242" y="76"/>
                  <a:pt x="243" y="75"/>
                </a:cubicBezTo>
                <a:cubicBezTo>
                  <a:pt x="244" y="75"/>
                  <a:pt x="244" y="75"/>
                  <a:pt x="245" y="75"/>
                </a:cubicBezTo>
                <a:cubicBezTo>
                  <a:pt x="247" y="74"/>
                  <a:pt x="243" y="74"/>
                  <a:pt x="246" y="73"/>
                </a:cubicBezTo>
                <a:cubicBezTo>
                  <a:pt x="245" y="73"/>
                  <a:pt x="244" y="74"/>
                  <a:pt x="243" y="75"/>
                </a:cubicBezTo>
                <a:cubicBezTo>
                  <a:pt x="243" y="73"/>
                  <a:pt x="250" y="71"/>
                  <a:pt x="252" y="71"/>
                </a:cubicBezTo>
                <a:cubicBezTo>
                  <a:pt x="254" y="70"/>
                  <a:pt x="251" y="70"/>
                  <a:pt x="254" y="69"/>
                </a:cubicBezTo>
                <a:cubicBezTo>
                  <a:pt x="247" y="70"/>
                  <a:pt x="242" y="74"/>
                  <a:pt x="237" y="76"/>
                </a:cubicBezTo>
                <a:cubicBezTo>
                  <a:pt x="236" y="76"/>
                  <a:pt x="237" y="76"/>
                  <a:pt x="237" y="76"/>
                </a:cubicBezTo>
                <a:cubicBezTo>
                  <a:pt x="235" y="77"/>
                  <a:pt x="233" y="78"/>
                  <a:pt x="233" y="78"/>
                </a:cubicBezTo>
                <a:cubicBezTo>
                  <a:pt x="234" y="77"/>
                  <a:pt x="235" y="77"/>
                  <a:pt x="235" y="76"/>
                </a:cubicBezTo>
                <a:cubicBezTo>
                  <a:pt x="232" y="77"/>
                  <a:pt x="234" y="77"/>
                  <a:pt x="231" y="78"/>
                </a:cubicBezTo>
                <a:cubicBezTo>
                  <a:pt x="229" y="78"/>
                  <a:pt x="231" y="77"/>
                  <a:pt x="227" y="79"/>
                </a:cubicBezTo>
                <a:cubicBezTo>
                  <a:pt x="227" y="78"/>
                  <a:pt x="230" y="77"/>
                  <a:pt x="231" y="76"/>
                </a:cubicBezTo>
                <a:cubicBezTo>
                  <a:pt x="229" y="77"/>
                  <a:pt x="228" y="77"/>
                  <a:pt x="224" y="79"/>
                </a:cubicBezTo>
                <a:cubicBezTo>
                  <a:pt x="227" y="76"/>
                  <a:pt x="236" y="73"/>
                  <a:pt x="233" y="72"/>
                </a:cubicBezTo>
                <a:cubicBezTo>
                  <a:pt x="233" y="72"/>
                  <a:pt x="231" y="72"/>
                  <a:pt x="231" y="72"/>
                </a:cubicBezTo>
                <a:cubicBezTo>
                  <a:pt x="229" y="73"/>
                  <a:pt x="233" y="72"/>
                  <a:pt x="230" y="73"/>
                </a:cubicBezTo>
                <a:cubicBezTo>
                  <a:pt x="230" y="73"/>
                  <a:pt x="232" y="73"/>
                  <a:pt x="232" y="73"/>
                </a:cubicBezTo>
                <a:cubicBezTo>
                  <a:pt x="227" y="76"/>
                  <a:pt x="222" y="80"/>
                  <a:pt x="219" y="80"/>
                </a:cubicBezTo>
                <a:cubicBezTo>
                  <a:pt x="223" y="79"/>
                  <a:pt x="216" y="80"/>
                  <a:pt x="222" y="77"/>
                </a:cubicBezTo>
                <a:cubicBezTo>
                  <a:pt x="221" y="76"/>
                  <a:pt x="216" y="78"/>
                  <a:pt x="218" y="76"/>
                </a:cubicBezTo>
                <a:cubicBezTo>
                  <a:pt x="217" y="77"/>
                  <a:pt x="210" y="80"/>
                  <a:pt x="210" y="82"/>
                </a:cubicBezTo>
                <a:cubicBezTo>
                  <a:pt x="205" y="84"/>
                  <a:pt x="210" y="81"/>
                  <a:pt x="203" y="85"/>
                </a:cubicBezTo>
                <a:cubicBezTo>
                  <a:pt x="207" y="83"/>
                  <a:pt x="205" y="85"/>
                  <a:pt x="206" y="85"/>
                </a:cubicBezTo>
                <a:cubicBezTo>
                  <a:pt x="203" y="87"/>
                  <a:pt x="205" y="85"/>
                  <a:pt x="204" y="85"/>
                </a:cubicBezTo>
                <a:cubicBezTo>
                  <a:pt x="202" y="86"/>
                  <a:pt x="201" y="88"/>
                  <a:pt x="199" y="88"/>
                </a:cubicBezTo>
                <a:cubicBezTo>
                  <a:pt x="199" y="89"/>
                  <a:pt x="199" y="89"/>
                  <a:pt x="198" y="89"/>
                </a:cubicBezTo>
                <a:cubicBezTo>
                  <a:pt x="200" y="89"/>
                  <a:pt x="202" y="86"/>
                  <a:pt x="203" y="86"/>
                </a:cubicBezTo>
                <a:cubicBezTo>
                  <a:pt x="204" y="87"/>
                  <a:pt x="202" y="88"/>
                  <a:pt x="201" y="88"/>
                </a:cubicBezTo>
                <a:cubicBezTo>
                  <a:pt x="201" y="89"/>
                  <a:pt x="205" y="87"/>
                  <a:pt x="202" y="89"/>
                </a:cubicBezTo>
                <a:cubicBezTo>
                  <a:pt x="202" y="89"/>
                  <a:pt x="204" y="88"/>
                  <a:pt x="205" y="87"/>
                </a:cubicBezTo>
                <a:cubicBezTo>
                  <a:pt x="203" y="89"/>
                  <a:pt x="198" y="91"/>
                  <a:pt x="198" y="92"/>
                </a:cubicBezTo>
                <a:cubicBezTo>
                  <a:pt x="198" y="92"/>
                  <a:pt x="198" y="91"/>
                  <a:pt x="195" y="93"/>
                </a:cubicBezTo>
                <a:cubicBezTo>
                  <a:pt x="195" y="92"/>
                  <a:pt x="196" y="92"/>
                  <a:pt x="197" y="91"/>
                </a:cubicBezTo>
                <a:cubicBezTo>
                  <a:pt x="196" y="91"/>
                  <a:pt x="194" y="92"/>
                  <a:pt x="192" y="94"/>
                </a:cubicBezTo>
                <a:cubicBezTo>
                  <a:pt x="191" y="94"/>
                  <a:pt x="190" y="94"/>
                  <a:pt x="190" y="93"/>
                </a:cubicBezTo>
                <a:cubicBezTo>
                  <a:pt x="187" y="95"/>
                  <a:pt x="190" y="94"/>
                  <a:pt x="187" y="96"/>
                </a:cubicBezTo>
                <a:cubicBezTo>
                  <a:pt x="189" y="94"/>
                  <a:pt x="184" y="97"/>
                  <a:pt x="184" y="96"/>
                </a:cubicBezTo>
                <a:cubicBezTo>
                  <a:pt x="182" y="98"/>
                  <a:pt x="180" y="99"/>
                  <a:pt x="179" y="100"/>
                </a:cubicBezTo>
                <a:cubicBezTo>
                  <a:pt x="179" y="99"/>
                  <a:pt x="179" y="98"/>
                  <a:pt x="181" y="98"/>
                </a:cubicBezTo>
                <a:cubicBezTo>
                  <a:pt x="184" y="96"/>
                  <a:pt x="180" y="98"/>
                  <a:pt x="180" y="97"/>
                </a:cubicBezTo>
                <a:cubicBezTo>
                  <a:pt x="184" y="95"/>
                  <a:pt x="186" y="93"/>
                  <a:pt x="191" y="90"/>
                </a:cubicBezTo>
                <a:cubicBezTo>
                  <a:pt x="188" y="92"/>
                  <a:pt x="189" y="92"/>
                  <a:pt x="192" y="90"/>
                </a:cubicBezTo>
                <a:cubicBezTo>
                  <a:pt x="194" y="88"/>
                  <a:pt x="194" y="88"/>
                  <a:pt x="198" y="86"/>
                </a:cubicBezTo>
                <a:cubicBezTo>
                  <a:pt x="200" y="85"/>
                  <a:pt x="196" y="86"/>
                  <a:pt x="200" y="84"/>
                </a:cubicBezTo>
                <a:cubicBezTo>
                  <a:pt x="199" y="85"/>
                  <a:pt x="204" y="82"/>
                  <a:pt x="204" y="84"/>
                </a:cubicBezTo>
                <a:cubicBezTo>
                  <a:pt x="204" y="84"/>
                  <a:pt x="206" y="83"/>
                  <a:pt x="208" y="82"/>
                </a:cubicBezTo>
                <a:cubicBezTo>
                  <a:pt x="208" y="81"/>
                  <a:pt x="209" y="81"/>
                  <a:pt x="209" y="81"/>
                </a:cubicBezTo>
                <a:cubicBezTo>
                  <a:pt x="209" y="80"/>
                  <a:pt x="205" y="82"/>
                  <a:pt x="207" y="82"/>
                </a:cubicBezTo>
                <a:cubicBezTo>
                  <a:pt x="205" y="83"/>
                  <a:pt x="203" y="84"/>
                  <a:pt x="203" y="83"/>
                </a:cubicBezTo>
                <a:cubicBezTo>
                  <a:pt x="206" y="81"/>
                  <a:pt x="206" y="81"/>
                  <a:pt x="206" y="81"/>
                </a:cubicBezTo>
                <a:cubicBezTo>
                  <a:pt x="206" y="81"/>
                  <a:pt x="205" y="82"/>
                  <a:pt x="206" y="82"/>
                </a:cubicBezTo>
                <a:cubicBezTo>
                  <a:pt x="208" y="81"/>
                  <a:pt x="207" y="81"/>
                  <a:pt x="207" y="80"/>
                </a:cubicBezTo>
                <a:cubicBezTo>
                  <a:pt x="208" y="79"/>
                  <a:pt x="209" y="80"/>
                  <a:pt x="210" y="79"/>
                </a:cubicBezTo>
                <a:cubicBezTo>
                  <a:pt x="212" y="78"/>
                  <a:pt x="209" y="81"/>
                  <a:pt x="213" y="79"/>
                </a:cubicBezTo>
                <a:cubicBezTo>
                  <a:pt x="215" y="78"/>
                  <a:pt x="214" y="77"/>
                  <a:pt x="216" y="77"/>
                </a:cubicBezTo>
                <a:cubicBezTo>
                  <a:pt x="218" y="75"/>
                  <a:pt x="218" y="73"/>
                  <a:pt x="217" y="73"/>
                </a:cubicBezTo>
                <a:cubicBezTo>
                  <a:pt x="216" y="74"/>
                  <a:pt x="216" y="74"/>
                  <a:pt x="213" y="75"/>
                </a:cubicBezTo>
                <a:cubicBezTo>
                  <a:pt x="213" y="74"/>
                  <a:pt x="213" y="74"/>
                  <a:pt x="213" y="74"/>
                </a:cubicBezTo>
                <a:cubicBezTo>
                  <a:pt x="219" y="70"/>
                  <a:pt x="218" y="72"/>
                  <a:pt x="221" y="70"/>
                </a:cubicBezTo>
                <a:cubicBezTo>
                  <a:pt x="222" y="70"/>
                  <a:pt x="220" y="71"/>
                  <a:pt x="219" y="72"/>
                </a:cubicBezTo>
                <a:cubicBezTo>
                  <a:pt x="218" y="73"/>
                  <a:pt x="221" y="71"/>
                  <a:pt x="219" y="73"/>
                </a:cubicBezTo>
                <a:cubicBezTo>
                  <a:pt x="219" y="73"/>
                  <a:pt x="223" y="71"/>
                  <a:pt x="222" y="72"/>
                </a:cubicBezTo>
                <a:cubicBezTo>
                  <a:pt x="224" y="71"/>
                  <a:pt x="221" y="72"/>
                  <a:pt x="221" y="71"/>
                </a:cubicBezTo>
                <a:cubicBezTo>
                  <a:pt x="224" y="70"/>
                  <a:pt x="221" y="70"/>
                  <a:pt x="224" y="68"/>
                </a:cubicBezTo>
                <a:cubicBezTo>
                  <a:pt x="224" y="68"/>
                  <a:pt x="224" y="68"/>
                  <a:pt x="224" y="68"/>
                </a:cubicBezTo>
                <a:cubicBezTo>
                  <a:pt x="223" y="68"/>
                  <a:pt x="223" y="69"/>
                  <a:pt x="221" y="70"/>
                </a:cubicBezTo>
                <a:cubicBezTo>
                  <a:pt x="224" y="66"/>
                  <a:pt x="231" y="66"/>
                  <a:pt x="235" y="63"/>
                </a:cubicBezTo>
                <a:cubicBezTo>
                  <a:pt x="234" y="63"/>
                  <a:pt x="233" y="64"/>
                  <a:pt x="234" y="62"/>
                </a:cubicBezTo>
                <a:cubicBezTo>
                  <a:pt x="231" y="63"/>
                  <a:pt x="234" y="63"/>
                  <a:pt x="231" y="64"/>
                </a:cubicBezTo>
                <a:cubicBezTo>
                  <a:pt x="233" y="63"/>
                  <a:pt x="232" y="63"/>
                  <a:pt x="234" y="61"/>
                </a:cubicBezTo>
                <a:cubicBezTo>
                  <a:pt x="236" y="60"/>
                  <a:pt x="235" y="61"/>
                  <a:pt x="234" y="61"/>
                </a:cubicBezTo>
                <a:cubicBezTo>
                  <a:pt x="235" y="61"/>
                  <a:pt x="236" y="61"/>
                  <a:pt x="236" y="62"/>
                </a:cubicBezTo>
                <a:cubicBezTo>
                  <a:pt x="239" y="60"/>
                  <a:pt x="239" y="60"/>
                  <a:pt x="241" y="59"/>
                </a:cubicBezTo>
                <a:cubicBezTo>
                  <a:pt x="240" y="60"/>
                  <a:pt x="244" y="58"/>
                  <a:pt x="245" y="58"/>
                </a:cubicBezTo>
                <a:cubicBezTo>
                  <a:pt x="248" y="57"/>
                  <a:pt x="244" y="57"/>
                  <a:pt x="247" y="57"/>
                </a:cubicBezTo>
                <a:cubicBezTo>
                  <a:pt x="249" y="55"/>
                  <a:pt x="249" y="56"/>
                  <a:pt x="249" y="56"/>
                </a:cubicBezTo>
                <a:cubicBezTo>
                  <a:pt x="248" y="58"/>
                  <a:pt x="246" y="58"/>
                  <a:pt x="244" y="59"/>
                </a:cubicBezTo>
                <a:cubicBezTo>
                  <a:pt x="245" y="59"/>
                  <a:pt x="246" y="59"/>
                  <a:pt x="244" y="61"/>
                </a:cubicBezTo>
                <a:cubicBezTo>
                  <a:pt x="244" y="61"/>
                  <a:pt x="245" y="60"/>
                  <a:pt x="245" y="61"/>
                </a:cubicBezTo>
                <a:cubicBezTo>
                  <a:pt x="245" y="60"/>
                  <a:pt x="245" y="60"/>
                  <a:pt x="246" y="59"/>
                </a:cubicBezTo>
                <a:cubicBezTo>
                  <a:pt x="247" y="59"/>
                  <a:pt x="248" y="59"/>
                  <a:pt x="248" y="59"/>
                </a:cubicBezTo>
                <a:cubicBezTo>
                  <a:pt x="250" y="58"/>
                  <a:pt x="245" y="59"/>
                  <a:pt x="246" y="59"/>
                </a:cubicBezTo>
                <a:cubicBezTo>
                  <a:pt x="248" y="57"/>
                  <a:pt x="253" y="56"/>
                  <a:pt x="253" y="55"/>
                </a:cubicBezTo>
                <a:cubicBezTo>
                  <a:pt x="255" y="54"/>
                  <a:pt x="255" y="55"/>
                  <a:pt x="257" y="55"/>
                </a:cubicBezTo>
                <a:cubicBezTo>
                  <a:pt x="257" y="54"/>
                  <a:pt x="264" y="50"/>
                  <a:pt x="267" y="50"/>
                </a:cubicBezTo>
                <a:cubicBezTo>
                  <a:pt x="271" y="49"/>
                  <a:pt x="268" y="48"/>
                  <a:pt x="268" y="48"/>
                </a:cubicBezTo>
                <a:cubicBezTo>
                  <a:pt x="266" y="49"/>
                  <a:pt x="263" y="49"/>
                  <a:pt x="263" y="50"/>
                </a:cubicBezTo>
                <a:cubicBezTo>
                  <a:pt x="263" y="50"/>
                  <a:pt x="265" y="50"/>
                  <a:pt x="266" y="49"/>
                </a:cubicBezTo>
                <a:cubicBezTo>
                  <a:pt x="263" y="51"/>
                  <a:pt x="256" y="53"/>
                  <a:pt x="253" y="55"/>
                </a:cubicBezTo>
                <a:cubicBezTo>
                  <a:pt x="253" y="54"/>
                  <a:pt x="252" y="54"/>
                  <a:pt x="254" y="53"/>
                </a:cubicBezTo>
                <a:cubicBezTo>
                  <a:pt x="256" y="52"/>
                  <a:pt x="258" y="52"/>
                  <a:pt x="258" y="51"/>
                </a:cubicBezTo>
                <a:cubicBezTo>
                  <a:pt x="261" y="50"/>
                  <a:pt x="259" y="52"/>
                  <a:pt x="257" y="52"/>
                </a:cubicBezTo>
                <a:cubicBezTo>
                  <a:pt x="261" y="51"/>
                  <a:pt x="263" y="49"/>
                  <a:pt x="267" y="48"/>
                </a:cubicBezTo>
                <a:cubicBezTo>
                  <a:pt x="262" y="49"/>
                  <a:pt x="253" y="52"/>
                  <a:pt x="247" y="55"/>
                </a:cubicBezTo>
                <a:cubicBezTo>
                  <a:pt x="244" y="56"/>
                  <a:pt x="242" y="56"/>
                  <a:pt x="242" y="55"/>
                </a:cubicBezTo>
                <a:cubicBezTo>
                  <a:pt x="240" y="56"/>
                  <a:pt x="242" y="56"/>
                  <a:pt x="242" y="57"/>
                </a:cubicBezTo>
                <a:cubicBezTo>
                  <a:pt x="240" y="57"/>
                  <a:pt x="241" y="58"/>
                  <a:pt x="239" y="58"/>
                </a:cubicBezTo>
                <a:cubicBezTo>
                  <a:pt x="238" y="58"/>
                  <a:pt x="240" y="57"/>
                  <a:pt x="239" y="57"/>
                </a:cubicBezTo>
                <a:cubicBezTo>
                  <a:pt x="238" y="57"/>
                  <a:pt x="236" y="58"/>
                  <a:pt x="234" y="59"/>
                </a:cubicBezTo>
                <a:cubicBezTo>
                  <a:pt x="233" y="60"/>
                  <a:pt x="235" y="59"/>
                  <a:pt x="234" y="60"/>
                </a:cubicBezTo>
                <a:cubicBezTo>
                  <a:pt x="236" y="59"/>
                  <a:pt x="235" y="59"/>
                  <a:pt x="235" y="59"/>
                </a:cubicBezTo>
                <a:cubicBezTo>
                  <a:pt x="237" y="57"/>
                  <a:pt x="237" y="58"/>
                  <a:pt x="239" y="58"/>
                </a:cubicBezTo>
                <a:cubicBezTo>
                  <a:pt x="238" y="59"/>
                  <a:pt x="227" y="63"/>
                  <a:pt x="229" y="64"/>
                </a:cubicBezTo>
                <a:cubicBezTo>
                  <a:pt x="228" y="64"/>
                  <a:pt x="227" y="64"/>
                  <a:pt x="226" y="64"/>
                </a:cubicBezTo>
                <a:cubicBezTo>
                  <a:pt x="229" y="61"/>
                  <a:pt x="225" y="63"/>
                  <a:pt x="223" y="62"/>
                </a:cubicBezTo>
                <a:cubicBezTo>
                  <a:pt x="222" y="63"/>
                  <a:pt x="222" y="63"/>
                  <a:pt x="220" y="64"/>
                </a:cubicBezTo>
                <a:cubicBezTo>
                  <a:pt x="220" y="64"/>
                  <a:pt x="221" y="63"/>
                  <a:pt x="221" y="63"/>
                </a:cubicBezTo>
                <a:cubicBezTo>
                  <a:pt x="216" y="65"/>
                  <a:pt x="222" y="64"/>
                  <a:pt x="217" y="66"/>
                </a:cubicBezTo>
                <a:cubicBezTo>
                  <a:pt x="217" y="65"/>
                  <a:pt x="218" y="65"/>
                  <a:pt x="218" y="64"/>
                </a:cubicBezTo>
                <a:cubicBezTo>
                  <a:pt x="213" y="68"/>
                  <a:pt x="214" y="68"/>
                  <a:pt x="210" y="70"/>
                </a:cubicBezTo>
                <a:cubicBezTo>
                  <a:pt x="209" y="69"/>
                  <a:pt x="209" y="69"/>
                  <a:pt x="209" y="69"/>
                </a:cubicBezTo>
                <a:cubicBezTo>
                  <a:pt x="209" y="69"/>
                  <a:pt x="207" y="71"/>
                  <a:pt x="205" y="72"/>
                </a:cubicBezTo>
                <a:cubicBezTo>
                  <a:pt x="205" y="72"/>
                  <a:pt x="207" y="72"/>
                  <a:pt x="204" y="74"/>
                </a:cubicBezTo>
                <a:cubicBezTo>
                  <a:pt x="204" y="73"/>
                  <a:pt x="205" y="72"/>
                  <a:pt x="203" y="73"/>
                </a:cubicBezTo>
                <a:cubicBezTo>
                  <a:pt x="201" y="75"/>
                  <a:pt x="199" y="76"/>
                  <a:pt x="198" y="77"/>
                </a:cubicBezTo>
                <a:cubicBezTo>
                  <a:pt x="199" y="76"/>
                  <a:pt x="202" y="75"/>
                  <a:pt x="198" y="78"/>
                </a:cubicBezTo>
                <a:cubicBezTo>
                  <a:pt x="199" y="78"/>
                  <a:pt x="201" y="77"/>
                  <a:pt x="203" y="75"/>
                </a:cubicBezTo>
                <a:cubicBezTo>
                  <a:pt x="203" y="76"/>
                  <a:pt x="196" y="80"/>
                  <a:pt x="194" y="81"/>
                </a:cubicBezTo>
                <a:cubicBezTo>
                  <a:pt x="197" y="79"/>
                  <a:pt x="196" y="79"/>
                  <a:pt x="197" y="77"/>
                </a:cubicBezTo>
                <a:cubicBezTo>
                  <a:pt x="194" y="79"/>
                  <a:pt x="195" y="78"/>
                  <a:pt x="192" y="80"/>
                </a:cubicBezTo>
                <a:cubicBezTo>
                  <a:pt x="191" y="80"/>
                  <a:pt x="192" y="80"/>
                  <a:pt x="192" y="81"/>
                </a:cubicBezTo>
                <a:cubicBezTo>
                  <a:pt x="187" y="83"/>
                  <a:pt x="184" y="85"/>
                  <a:pt x="179" y="89"/>
                </a:cubicBezTo>
                <a:cubicBezTo>
                  <a:pt x="179" y="89"/>
                  <a:pt x="180" y="89"/>
                  <a:pt x="180" y="89"/>
                </a:cubicBezTo>
                <a:cubicBezTo>
                  <a:pt x="181" y="88"/>
                  <a:pt x="181" y="88"/>
                  <a:pt x="183" y="87"/>
                </a:cubicBezTo>
                <a:cubicBezTo>
                  <a:pt x="182" y="88"/>
                  <a:pt x="182" y="89"/>
                  <a:pt x="182" y="90"/>
                </a:cubicBezTo>
                <a:cubicBezTo>
                  <a:pt x="179" y="91"/>
                  <a:pt x="178" y="93"/>
                  <a:pt x="177" y="92"/>
                </a:cubicBezTo>
                <a:cubicBezTo>
                  <a:pt x="176" y="94"/>
                  <a:pt x="174" y="95"/>
                  <a:pt x="172" y="96"/>
                </a:cubicBezTo>
                <a:cubicBezTo>
                  <a:pt x="171" y="96"/>
                  <a:pt x="173" y="94"/>
                  <a:pt x="173" y="94"/>
                </a:cubicBezTo>
                <a:cubicBezTo>
                  <a:pt x="169" y="96"/>
                  <a:pt x="172" y="96"/>
                  <a:pt x="171" y="97"/>
                </a:cubicBezTo>
                <a:cubicBezTo>
                  <a:pt x="171" y="97"/>
                  <a:pt x="172" y="96"/>
                  <a:pt x="173" y="95"/>
                </a:cubicBezTo>
                <a:cubicBezTo>
                  <a:pt x="173" y="96"/>
                  <a:pt x="169" y="100"/>
                  <a:pt x="173" y="97"/>
                </a:cubicBezTo>
                <a:cubicBezTo>
                  <a:pt x="171" y="99"/>
                  <a:pt x="166" y="102"/>
                  <a:pt x="166" y="101"/>
                </a:cubicBezTo>
                <a:cubicBezTo>
                  <a:pt x="169" y="98"/>
                  <a:pt x="167" y="98"/>
                  <a:pt x="169" y="97"/>
                </a:cubicBezTo>
                <a:cubicBezTo>
                  <a:pt x="168" y="96"/>
                  <a:pt x="165" y="99"/>
                  <a:pt x="163" y="101"/>
                </a:cubicBezTo>
                <a:cubicBezTo>
                  <a:pt x="163" y="101"/>
                  <a:pt x="162" y="101"/>
                  <a:pt x="162" y="101"/>
                </a:cubicBezTo>
                <a:cubicBezTo>
                  <a:pt x="162" y="101"/>
                  <a:pt x="163" y="100"/>
                  <a:pt x="163" y="100"/>
                </a:cubicBezTo>
                <a:cubicBezTo>
                  <a:pt x="163" y="100"/>
                  <a:pt x="162" y="100"/>
                  <a:pt x="161" y="101"/>
                </a:cubicBezTo>
                <a:cubicBezTo>
                  <a:pt x="162" y="102"/>
                  <a:pt x="162" y="102"/>
                  <a:pt x="158" y="102"/>
                </a:cubicBezTo>
                <a:cubicBezTo>
                  <a:pt x="157" y="104"/>
                  <a:pt x="161" y="102"/>
                  <a:pt x="157" y="105"/>
                </a:cubicBezTo>
                <a:cubicBezTo>
                  <a:pt x="157" y="104"/>
                  <a:pt x="155" y="105"/>
                  <a:pt x="154" y="106"/>
                </a:cubicBezTo>
                <a:cubicBezTo>
                  <a:pt x="157" y="105"/>
                  <a:pt x="154" y="107"/>
                  <a:pt x="154" y="107"/>
                </a:cubicBezTo>
                <a:cubicBezTo>
                  <a:pt x="152" y="109"/>
                  <a:pt x="153" y="108"/>
                  <a:pt x="151" y="109"/>
                </a:cubicBezTo>
                <a:cubicBezTo>
                  <a:pt x="151" y="109"/>
                  <a:pt x="153" y="108"/>
                  <a:pt x="152" y="108"/>
                </a:cubicBezTo>
                <a:cubicBezTo>
                  <a:pt x="152" y="108"/>
                  <a:pt x="152" y="108"/>
                  <a:pt x="151" y="108"/>
                </a:cubicBezTo>
                <a:cubicBezTo>
                  <a:pt x="150" y="109"/>
                  <a:pt x="151" y="109"/>
                  <a:pt x="150" y="110"/>
                </a:cubicBezTo>
                <a:cubicBezTo>
                  <a:pt x="150" y="111"/>
                  <a:pt x="153" y="108"/>
                  <a:pt x="150" y="111"/>
                </a:cubicBezTo>
                <a:cubicBezTo>
                  <a:pt x="151" y="111"/>
                  <a:pt x="154" y="109"/>
                  <a:pt x="154" y="108"/>
                </a:cubicBezTo>
                <a:cubicBezTo>
                  <a:pt x="154" y="109"/>
                  <a:pt x="156" y="108"/>
                  <a:pt x="156" y="108"/>
                </a:cubicBezTo>
                <a:cubicBezTo>
                  <a:pt x="154" y="110"/>
                  <a:pt x="154" y="109"/>
                  <a:pt x="153" y="110"/>
                </a:cubicBezTo>
                <a:cubicBezTo>
                  <a:pt x="152" y="111"/>
                  <a:pt x="149" y="113"/>
                  <a:pt x="149" y="114"/>
                </a:cubicBezTo>
                <a:cubicBezTo>
                  <a:pt x="150" y="113"/>
                  <a:pt x="153" y="110"/>
                  <a:pt x="154" y="111"/>
                </a:cubicBezTo>
                <a:cubicBezTo>
                  <a:pt x="151" y="113"/>
                  <a:pt x="152" y="113"/>
                  <a:pt x="153" y="113"/>
                </a:cubicBezTo>
                <a:cubicBezTo>
                  <a:pt x="153" y="113"/>
                  <a:pt x="152" y="113"/>
                  <a:pt x="152" y="113"/>
                </a:cubicBezTo>
                <a:cubicBezTo>
                  <a:pt x="152" y="113"/>
                  <a:pt x="152" y="114"/>
                  <a:pt x="152" y="114"/>
                </a:cubicBezTo>
                <a:cubicBezTo>
                  <a:pt x="150" y="114"/>
                  <a:pt x="153" y="111"/>
                  <a:pt x="149" y="114"/>
                </a:cubicBezTo>
                <a:cubicBezTo>
                  <a:pt x="149" y="116"/>
                  <a:pt x="146" y="119"/>
                  <a:pt x="150" y="117"/>
                </a:cubicBezTo>
                <a:cubicBezTo>
                  <a:pt x="149" y="118"/>
                  <a:pt x="149" y="118"/>
                  <a:pt x="149" y="118"/>
                </a:cubicBezTo>
                <a:cubicBezTo>
                  <a:pt x="147" y="120"/>
                  <a:pt x="146" y="119"/>
                  <a:pt x="147" y="118"/>
                </a:cubicBezTo>
                <a:cubicBezTo>
                  <a:pt x="144" y="118"/>
                  <a:pt x="140" y="124"/>
                  <a:pt x="138" y="124"/>
                </a:cubicBezTo>
                <a:cubicBezTo>
                  <a:pt x="139" y="124"/>
                  <a:pt x="136" y="126"/>
                  <a:pt x="136" y="127"/>
                </a:cubicBezTo>
                <a:cubicBezTo>
                  <a:pt x="137" y="127"/>
                  <a:pt x="140" y="125"/>
                  <a:pt x="143" y="122"/>
                </a:cubicBezTo>
                <a:cubicBezTo>
                  <a:pt x="143" y="122"/>
                  <a:pt x="143" y="122"/>
                  <a:pt x="143" y="122"/>
                </a:cubicBezTo>
                <a:cubicBezTo>
                  <a:pt x="144" y="121"/>
                  <a:pt x="142" y="123"/>
                  <a:pt x="144" y="123"/>
                </a:cubicBezTo>
                <a:cubicBezTo>
                  <a:pt x="142" y="122"/>
                  <a:pt x="139" y="127"/>
                  <a:pt x="138" y="126"/>
                </a:cubicBezTo>
                <a:cubicBezTo>
                  <a:pt x="135" y="128"/>
                  <a:pt x="135" y="129"/>
                  <a:pt x="134" y="130"/>
                </a:cubicBezTo>
                <a:cubicBezTo>
                  <a:pt x="137" y="129"/>
                  <a:pt x="137" y="128"/>
                  <a:pt x="139" y="127"/>
                </a:cubicBezTo>
                <a:cubicBezTo>
                  <a:pt x="139" y="128"/>
                  <a:pt x="140" y="127"/>
                  <a:pt x="139" y="128"/>
                </a:cubicBezTo>
                <a:cubicBezTo>
                  <a:pt x="140" y="128"/>
                  <a:pt x="141" y="127"/>
                  <a:pt x="141" y="127"/>
                </a:cubicBezTo>
                <a:cubicBezTo>
                  <a:pt x="142" y="126"/>
                  <a:pt x="142" y="126"/>
                  <a:pt x="142" y="126"/>
                </a:cubicBezTo>
                <a:cubicBezTo>
                  <a:pt x="143" y="125"/>
                  <a:pt x="144" y="125"/>
                  <a:pt x="146" y="123"/>
                </a:cubicBezTo>
                <a:cubicBezTo>
                  <a:pt x="147" y="121"/>
                  <a:pt x="151" y="120"/>
                  <a:pt x="154" y="116"/>
                </a:cubicBezTo>
                <a:cubicBezTo>
                  <a:pt x="159" y="114"/>
                  <a:pt x="160" y="110"/>
                  <a:pt x="162" y="111"/>
                </a:cubicBezTo>
                <a:cubicBezTo>
                  <a:pt x="165" y="107"/>
                  <a:pt x="169" y="106"/>
                  <a:pt x="173" y="103"/>
                </a:cubicBezTo>
                <a:cubicBezTo>
                  <a:pt x="175" y="101"/>
                  <a:pt x="172" y="103"/>
                  <a:pt x="174" y="102"/>
                </a:cubicBezTo>
                <a:cubicBezTo>
                  <a:pt x="175" y="101"/>
                  <a:pt x="176" y="101"/>
                  <a:pt x="178" y="100"/>
                </a:cubicBezTo>
                <a:cubicBezTo>
                  <a:pt x="174" y="104"/>
                  <a:pt x="169" y="106"/>
                  <a:pt x="163" y="111"/>
                </a:cubicBezTo>
                <a:cubicBezTo>
                  <a:pt x="166" y="111"/>
                  <a:pt x="178" y="99"/>
                  <a:pt x="183" y="98"/>
                </a:cubicBezTo>
                <a:cubicBezTo>
                  <a:pt x="183" y="98"/>
                  <a:pt x="180" y="101"/>
                  <a:pt x="183" y="99"/>
                </a:cubicBezTo>
                <a:cubicBezTo>
                  <a:pt x="183" y="100"/>
                  <a:pt x="177" y="103"/>
                  <a:pt x="177" y="104"/>
                </a:cubicBezTo>
                <a:cubicBezTo>
                  <a:pt x="173" y="106"/>
                  <a:pt x="172" y="108"/>
                  <a:pt x="168" y="110"/>
                </a:cubicBezTo>
                <a:cubicBezTo>
                  <a:pt x="168" y="111"/>
                  <a:pt x="168" y="111"/>
                  <a:pt x="168" y="111"/>
                </a:cubicBezTo>
                <a:cubicBezTo>
                  <a:pt x="170" y="109"/>
                  <a:pt x="173" y="108"/>
                  <a:pt x="176" y="106"/>
                </a:cubicBezTo>
                <a:cubicBezTo>
                  <a:pt x="175" y="107"/>
                  <a:pt x="175" y="107"/>
                  <a:pt x="176" y="107"/>
                </a:cubicBezTo>
                <a:cubicBezTo>
                  <a:pt x="173" y="109"/>
                  <a:pt x="173" y="109"/>
                  <a:pt x="169" y="112"/>
                </a:cubicBezTo>
                <a:cubicBezTo>
                  <a:pt x="168" y="112"/>
                  <a:pt x="168" y="112"/>
                  <a:pt x="168" y="112"/>
                </a:cubicBezTo>
                <a:cubicBezTo>
                  <a:pt x="166" y="114"/>
                  <a:pt x="163" y="116"/>
                  <a:pt x="159" y="119"/>
                </a:cubicBezTo>
                <a:cubicBezTo>
                  <a:pt x="160" y="120"/>
                  <a:pt x="165" y="115"/>
                  <a:pt x="166" y="114"/>
                </a:cubicBezTo>
                <a:cubicBezTo>
                  <a:pt x="167" y="114"/>
                  <a:pt x="166" y="114"/>
                  <a:pt x="166" y="114"/>
                </a:cubicBezTo>
                <a:cubicBezTo>
                  <a:pt x="164" y="116"/>
                  <a:pt x="168" y="113"/>
                  <a:pt x="168" y="114"/>
                </a:cubicBezTo>
                <a:cubicBezTo>
                  <a:pt x="169" y="112"/>
                  <a:pt x="172" y="111"/>
                  <a:pt x="175" y="108"/>
                </a:cubicBezTo>
                <a:cubicBezTo>
                  <a:pt x="175" y="109"/>
                  <a:pt x="174" y="110"/>
                  <a:pt x="174" y="110"/>
                </a:cubicBezTo>
                <a:cubicBezTo>
                  <a:pt x="176" y="108"/>
                  <a:pt x="181" y="104"/>
                  <a:pt x="183" y="104"/>
                </a:cubicBezTo>
                <a:cubicBezTo>
                  <a:pt x="185" y="102"/>
                  <a:pt x="189" y="100"/>
                  <a:pt x="190" y="98"/>
                </a:cubicBezTo>
                <a:cubicBezTo>
                  <a:pt x="191" y="98"/>
                  <a:pt x="196" y="95"/>
                  <a:pt x="199" y="93"/>
                </a:cubicBezTo>
                <a:cubicBezTo>
                  <a:pt x="199" y="93"/>
                  <a:pt x="198" y="94"/>
                  <a:pt x="198" y="94"/>
                </a:cubicBezTo>
                <a:cubicBezTo>
                  <a:pt x="203" y="90"/>
                  <a:pt x="208" y="88"/>
                  <a:pt x="215" y="83"/>
                </a:cubicBezTo>
                <a:cubicBezTo>
                  <a:pt x="214" y="84"/>
                  <a:pt x="214" y="85"/>
                  <a:pt x="215" y="84"/>
                </a:cubicBezTo>
                <a:cubicBezTo>
                  <a:pt x="218" y="83"/>
                  <a:pt x="214" y="85"/>
                  <a:pt x="215" y="85"/>
                </a:cubicBezTo>
                <a:cubicBezTo>
                  <a:pt x="212" y="86"/>
                  <a:pt x="211" y="87"/>
                  <a:pt x="208" y="88"/>
                </a:cubicBezTo>
                <a:cubicBezTo>
                  <a:pt x="206" y="89"/>
                  <a:pt x="209" y="88"/>
                  <a:pt x="209" y="89"/>
                </a:cubicBezTo>
                <a:cubicBezTo>
                  <a:pt x="204" y="91"/>
                  <a:pt x="202" y="93"/>
                  <a:pt x="200" y="95"/>
                </a:cubicBezTo>
                <a:cubicBezTo>
                  <a:pt x="198" y="95"/>
                  <a:pt x="196" y="97"/>
                  <a:pt x="194" y="98"/>
                </a:cubicBezTo>
                <a:cubicBezTo>
                  <a:pt x="193" y="99"/>
                  <a:pt x="193" y="99"/>
                  <a:pt x="193" y="99"/>
                </a:cubicBezTo>
                <a:cubicBezTo>
                  <a:pt x="190" y="100"/>
                  <a:pt x="188" y="102"/>
                  <a:pt x="184" y="105"/>
                </a:cubicBezTo>
                <a:cubicBezTo>
                  <a:pt x="184" y="104"/>
                  <a:pt x="184" y="104"/>
                  <a:pt x="184" y="104"/>
                </a:cubicBezTo>
                <a:cubicBezTo>
                  <a:pt x="183" y="105"/>
                  <a:pt x="182" y="106"/>
                  <a:pt x="182" y="106"/>
                </a:cubicBezTo>
                <a:cubicBezTo>
                  <a:pt x="182" y="106"/>
                  <a:pt x="175" y="111"/>
                  <a:pt x="170" y="115"/>
                </a:cubicBezTo>
                <a:cubicBezTo>
                  <a:pt x="170" y="115"/>
                  <a:pt x="170" y="115"/>
                  <a:pt x="170" y="115"/>
                </a:cubicBezTo>
                <a:cubicBezTo>
                  <a:pt x="164" y="119"/>
                  <a:pt x="167" y="119"/>
                  <a:pt x="161" y="123"/>
                </a:cubicBezTo>
                <a:cubicBezTo>
                  <a:pt x="162" y="123"/>
                  <a:pt x="161" y="124"/>
                  <a:pt x="162" y="123"/>
                </a:cubicBezTo>
                <a:cubicBezTo>
                  <a:pt x="161" y="124"/>
                  <a:pt x="156" y="128"/>
                  <a:pt x="156" y="128"/>
                </a:cubicBezTo>
                <a:cubicBezTo>
                  <a:pt x="155" y="128"/>
                  <a:pt x="156" y="129"/>
                  <a:pt x="155" y="130"/>
                </a:cubicBezTo>
                <a:cubicBezTo>
                  <a:pt x="152" y="130"/>
                  <a:pt x="154" y="128"/>
                  <a:pt x="154" y="127"/>
                </a:cubicBezTo>
                <a:cubicBezTo>
                  <a:pt x="151" y="129"/>
                  <a:pt x="154" y="128"/>
                  <a:pt x="151" y="131"/>
                </a:cubicBezTo>
                <a:cubicBezTo>
                  <a:pt x="151" y="131"/>
                  <a:pt x="152" y="130"/>
                  <a:pt x="152" y="131"/>
                </a:cubicBezTo>
                <a:cubicBezTo>
                  <a:pt x="149" y="133"/>
                  <a:pt x="150" y="133"/>
                  <a:pt x="148" y="135"/>
                </a:cubicBezTo>
                <a:cubicBezTo>
                  <a:pt x="146" y="136"/>
                  <a:pt x="146" y="137"/>
                  <a:pt x="145" y="138"/>
                </a:cubicBezTo>
                <a:cubicBezTo>
                  <a:pt x="145" y="137"/>
                  <a:pt x="145" y="137"/>
                  <a:pt x="142" y="139"/>
                </a:cubicBezTo>
                <a:cubicBezTo>
                  <a:pt x="140" y="141"/>
                  <a:pt x="144" y="138"/>
                  <a:pt x="143" y="139"/>
                </a:cubicBezTo>
                <a:cubicBezTo>
                  <a:pt x="142" y="140"/>
                  <a:pt x="139" y="142"/>
                  <a:pt x="141" y="141"/>
                </a:cubicBezTo>
                <a:cubicBezTo>
                  <a:pt x="141" y="141"/>
                  <a:pt x="139" y="143"/>
                  <a:pt x="139" y="142"/>
                </a:cubicBezTo>
                <a:cubicBezTo>
                  <a:pt x="138" y="144"/>
                  <a:pt x="137" y="145"/>
                  <a:pt x="135" y="148"/>
                </a:cubicBezTo>
                <a:cubicBezTo>
                  <a:pt x="139" y="145"/>
                  <a:pt x="143" y="141"/>
                  <a:pt x="147" y="137"/>
                </a:cubicBezTo>
                <a:cubicBezTo>
                  <a:pt x="149" y="137"/>
                  <a:pt x="147" y="138"/>
                  <a:pt x="149" y="137"/>
                </a:cubicBezTo>
                <a:cubicBezTo>
                  <a:pt x="151" y="135"/>
                  <a:pt x="151" y="135"/>
                  <a:pt x="151" y="134"/>
                </a:cubicBezTo>
                <a:cubicBezTo>
                  <a:pt x="154" y="132"/>
                  <a:pt x="152" y="134"/>
                  <a:pt x="151" y="135"/>
                </a:cubicBezTo>
                <a:cubicBezTo>
                  <a:pt x="152" y="135"/>
                  <a:pt x="154" y="133"/>
                  <a:pt x="156" y="132"/>
                </a:cubicBezTo>
                <a:cubicBezTo>
                  <a:pt x="153" y="132"/>
                  <a:pt x="159" y="128"/>
                  <a:pt x="161" y="127"/>
                </a:cubicBezTo>
                <a:cubicBezTo>
                  <a:pt x="163" y="125"/>
                  <a:pt x="159" y="129"/>
                  <a:pt x="157" y="130"/>
                </a:cubicBezTo>
                <a:cubicBezTo>
                  <a:pt x="159" y="130"/>
                  <a:pt x="156" y="132"/>
                  <a:pt x="156" y="133"/>
                </a:cubicBezTo>
                <a:cubicBezTo>
                  <a:pt x="155" y="134"/>
                  <a:pt x="150" y="138"/>
                  <a:pt x="150" y="139"/>
                </a:cubicBezTo>
                <a:cubicBezTo>
                  <a:pt x="148" y="140"/>
                  <a:pt x="146" y="141"/>
                  <a:pt x="145" y="143"/>
                </a:cubicBezTo>
                <a:cubicBezTo>
                  <a:pt x="144" y="143"/>
                  <a:pt x="145" y="143"/>
                  <a:pt x="145" y="142"/>
                </a:cubicBezTo>
                <a:cubicBezTo>
                  <a:pt x="144" y="145"/>
                  <a:pt x="143" y="144"/>
                  <a:pt x="141" y="145"/>
                </a:cubicBezTo>
                <a:cubicBezTo>
                  <a:pt x="139" y="147"/>
                  <a:pt x="142" y="145"/>
                  <a:pt x="142" y="146"/>
                </a:cubicBezTo>
                <a:cubicBezTo>
                  <a:pt x="140" y="147"/>
                  <a:pt x="141" y="147"/>
                  <a:pt x="139" y="148"/>
                </a:cubicBezTo>
                <a:cubicBezTo>
                  <a:pt x="138" y="148"/>
                  <a:pt x="138" y="147"/>
                  <a:pt x="140" y="145"/>
                </a:cubicBezTo>
                <a:cubicBezTo>
                  <a:pt x="140" y="145"/>
                  <a:pt x="139" y="145"/>
                  <a:pt x="139" y="145"/>
                </a:cubicBezTo>
                <a:cubicBezTo>
                  <a:pt x="137" y="148"/>
                  <a:pt x="135" y="150"/>
                  <a:pt x="136" y="151"/>
                </a:cubicBezTo>
                <a:cubicBezTo>
                  <a:pt x="134" y="153"/>
                  <a:pt x="135" y="151"/>
                  <a:pt x="133" y="152"/>
                </a:cubicBezTo>
                <a:cubicBezTo>
                  <a:pt x="133" y="153"/>
                  <a:pt x="134" y="153"/>
                  <a:pt x="131" y="156"/>
                </a:cubicBezTo>
                <a:cubicBezTo>
                  <a:pt x="131" y="155"/>
                  <a:pt x="131" y="155"/>
                  <a:pt x="130" y="155"/>
                </a:cubicBezTo>
                <a:cubicBezTo>
                  <a:pt x="130" y="156"/>
                  <a:pt x="129" y="157"/>
                  <a:pt x="129" y="158"/>
                </a:cubicBezTo>
                <a:cubicBezTo>
                  <a:pt x="125" y="161"/>
                  <a:pt x="122" y="164"/>
                  <a:pt x="119" y="167"/>
                </a:cubicBezTo>
                <a:cubicBezTo>
                  <a:pt x="118" y="168"/>
                  <a:pt x="118" y="168"/>
                  <a:pt x="118" y="168"/>
                </a:cubicBezTo>
                <a:cubicBezTo>
                  <a:pt x="116" y="169"/>
                  <a:pt x="117" y="169"/>
                  <a:pt x="115" y="171"/>
                </a:cubicBezTo>
                <a:cubicBezTo>
                  <a:pt x="113" y="171"/>
                  <a:pt x="111" y="174"/>
                  <a:pt x="109" y="175"/>
                </a:cubicBezTo>
                <a:cubicBezTo>
                  <a:pt x="110" y="174"/>
                  <a:pt x="110" y="174"/>
                  <a:pt x="110" y="173"/>
                </a:cubicBezTo>
                <a:cubicBezTo>
                  <a:pt x="114" y="170"/>
                  <a:pt x="118" y="163"/>
                  <a:pt x="121" y="162"/>
                </a:cubicBezTo>
                <a:cubicBezTo>
                  <a:pt x="125" y="157"/>
                  <a:pt x="129" y="153"/>
                  <a:pt x="133" y="151"/>
                </a:cubicBezTo>
                <a:cubicBezTo>
                  <a:pt x="134" y="150"/>
                  <a:pt x="134" y="149"/>
                  <a:pt x="134" y="149"/>
                </a:cubicBezTo>
                <a:cubicBezTo>
                  <a:pt x="134" y="148"/>
                  <a:pt x="130" y="152"/>
                  <a:pt x="130" y="150"/>
                </a:cubicBezTo>
                <a:cubicBezTo>
                  <a:pt x="131" y="150"/>
                  <a:pt x="131" y="150"/>
                  <a:pt x="131" y="150"/>
                </a:cubicBezTo>
                <a:cubicBezTo>
                  <a:pt x="133" y="149"/>
                  <a:pt x="133" y="148"/>
                  <a:pt x="135" y="147"/>
                </a:cubicBezTo>
                <a:cubicBezTo>
                  <a:pt x="126" y="153"/>
                  <a:pt x="125" y="155"/>
                  <a:pt x="119" y="161"/>
                </a:cubicBezTo>
                <a:cubicBezTo>
                  <a:pt x="118" y="160"/>
                  <a:pt x="122" y="157"/>
                  <a:pt x="123" y="155"/>
                </a:cubicBezTo>
                <a:cubicBezTo>
                  <a:pt x="121" y="157"/>
                  <a:pt x="123" y="155"/>
                  <a:pt x="121" y="156"/>
                </a:cubicBezTo>
                <a:cubicBezTo>
                  <a:pt x="121" y="155"/>
                  <a:pt x="123" y="153"/>
                  <a:pt x="123" y="153"/>
                </a:cubicBezTo>
                <a:cubicBezTo>
                  <a:pt x="125" y="151"/>
                  <a:pt x="125" y="153"/>
                  <a:pt x="123" y="155"/>
                </a:cubicBezTo>
                <a:cubicBezTo>
                  <a:pt x="123" y="155"/>
                  <a:pt x="127" y="151"/>
                  <a:pt x="125" y="153"/>
                </a:cubicBezTo>
                <a:cubicBezTo>
                  <a:pt x="128" y="151"/>
                  <a:pt x="128" y="151"/>
                  <a:pt x="131" y="148"/>
                </a:cubicBezTo>
                <a:cubicBezTo>
                  <a:pt x="132" y="145"/>
                  <a:pt x="130" y="145"/>
                  <a:pt x="125" y="149"/>
                </a:cubicBezTo>
                <a:cubicBezTo>
                  <a:pt x="120" y="156"/>
                  <a:pt x="111" y="162"/>
                  <a:pt x="106" y="170"/>
                </a:cubicBezTo>
                <a:cubicBezTo>
                  <a:pt x="104" y="170"/>
                  <a:pt x="103" y="171"/>
                  <a:pt x="102" y="172"/>
                </a:cubicBezTo>
                <a:cubicBezTo>
                  <a:pt x="101" y="173"/>
                  <a:pt x="100" y="174"/>
                  <a:pt x="100" y="174"/>
                </a:cubicBezTo>
                <a:cubicBezTo>
                  <a:pt x="100" y="175"/>
                  <a:pt x="100" y="175"/>
                  <a:pt x="99" y="176"/>
                </a:cubicBezTo>
                <a:cubicBezTo>
                  <a:pt x="100" y="176"/>
                  <a:pt x="100" y="176"/>
                  <a:pt x="100" y="175"/>
                </a:cubicBezTo>
                <a:cubicBezTo>
                  <a:pt x="101" y="176"/>
                  <a:pt x="99" y="176"/>
                  <a:pt x="100" y="177"/>
                </a:cubicBezTo>
                <a:cubicBezTo>
                  <a:pt x="99" y="176"/>
                  <a:pt x="98" y="175"/>
                  <a:pt x="97" y="175"/>
                </a:cubicBezTo>
                <a:cubicBezTo>
                  <a:pt x="97" y="175"/>
                  <a:pt x="97" y="176"/>
                  <a:pt x="97" y="176"/>
                </a:cubicBezTo>
                <a:cubicBezTo>
                  <a:pt x="97" y="175"/>
                  <a:pt x="96" y="177"/>
                  <a:pt x="96" y="176"/>
                </a:cubicBezTo>
                <a:cubicBezTo>
                  <a:pt x="97" y="175"/>
                  <a:pt x="97" y="174"/>
                  <a:pt x="98" y="175"/>
                </a:cubicBezTo>
                <a:cubicBezTo>
                  <a:pt x="98" y="174"/>
                  <a:pt x="97" y="174"/>
                  <a:pt x="98" y="174"/>
                </a:cubicBezTo>
                <a:cubicBezTo>
                  <a:pt x="97" y="173"/>
                  <a:pt x="96" y="175"/>
                  <a:pt x="95" y="176"/>
                </a:cubicBezTo>
                <a:cubicBezTo>
                  <a:pt x="95" y="176"/>
                  <a:pt x="95" y="177"/>
                  <a:pt x="94" y="177"/>
                </a:cubicBezTo>
                <a:cubicBezTo>
                  <a:pt x="95" y="178"/>
                  <a:pt x="95" y="177"/>
                  <a:pt x="96" y="177"/>
                </a:cubicBezTo>
                <a:cubicBezTo>
                  <a:pt x="95" y="178"/>
                  <a:pt x="95" y="178"/>
                  <a:pt x="94" y="178"/>
                </a:cubicBezTo>
                <a:cubicBezTo>
                  <a:pt x="94" y="179"/>
                  <a:pt x="95" y="179"/>
                  <a:pt x="95" y="179"/>
                </a:cubicBezTo>
                <a:cubicBezTo>
                  <a:pt x="94" y="179"/>
                  <a:pt x="92" y="179"/>
                  <a:pt x="92" y="180"/>
                </a:cubicBezTo>
                <a:cubicBezTo>
                  <a:pt x="92" y="180"/>
                  <a:pt x="92" y="180"/>
                  <a:pt x="93" y="180"/>
                </a:cubicBezTo>
                <a:cubicBezTo>
                  <a:pt x="93" y="180"/>
                  <a:pt x="93" y="181"/>
                  <a:pt x="93" y="181"/>
                </a:cubicBezTo>
                <a:cubicBezTo>
                  <a:pt x="92" y="181"/>
                  <a:pt x="92" y="180"/>
                  <a:pt x="92" y="181"/>
                </a:cubicBezTo>
                <a:cubicBezTo>
                  <a:pt x="91" y="181"/>
                  <a:pt x="92" y="181"/>
                  <a:pt x="92" y="181"/>
                </a:cubicBezTo>
                <a:cubicBezTo>
                  <a:pt x="92" y="182"/>
                  <a:pt x="91" y="181"/>
                  <a:pt x="91" y="182"/>
                </a:cubicBezTo>
                <a:cubicBezTo>
                  <a:pt x="90" y="182"/>
                  <a:pt x="90" y="183"/>
                  <a:pt x="89" y="183"/>
                </a:cubicBezTo>
                <a:cubicBezTo>
                  <a:pt x="89" y="183"/>
                  <a:pt x="90" y="182"/>
                  <a:pt x="90" y="183"/>
                </a:cubicBezTo>
                <a:cubicBezTo>
                  <a:pt x="89" y="183"/>
                  <a:pt x="89" y="183"/>
                  <a:pt x="88" y="183"/>
                </a:cubicBezTo>
                <a:cubicBezTo>
                  <a:pt x="87" y="184"/>
                  <a:pt x="88" y="184"/>
                  <a:pt x="88" y="184"/>
                </a:cubicBezTo>
                <a:cubicBezTo>
                  <a:pt x="87" y="184"/>
                  <a:pt x="87" y="186"/>
                  <a:pt x="86" y="186"/>
                </a:cubicBezTo>
                <a:cubicBezTo>
                  <a:pt x="86" y="186"/>
                  <a:pt x="86" y="186"/>
                  <a:pt x="86" y="186"/>
                </a:cubicBezTo>
                <a:cubicBezTo>
                  <a:pt x="86" y="186"/>
                  <a:pt x="86" y="186"/>
                  <a:pt x="85" y="186"/>
                </a:cubicBezTo>
                <a:cubicBezTo>
                  <a:pt x="85" y="186"/>
                  <a:pt x="86" y="186"/>
                  <a:pt x="86" y="186"/>
                </a:cubicBezTo>
                <a:cubicBezTo>
                  <a:pt x="84" y="188"/>
                  <a:pt x="83" y="190"/>
                  <a:pt x="81" y="192"/>
                </a:cubicBezTo>
                <a:cubicBezTo>
                  <a:pt x="81" y="192"/>
                  <a:pt x="81" y="192"/>
                  <a:pt x="81" y="192"/>
                </a:cubicBezTo>
                <a:cubicBezTo>
                  <a:pt x="81" y="193"/>
                  <a:pt x="82" y="192"/>
                  <a:pt x="81" y="193"/>
                </a:cubicBezTo>
                <a:cubicBezTo>
                  <a:pt x="81" y="193"/>
                  <a:pt x="81" y="193"/>
                  <a:pt x="81" y="193"/>
                </a:cubicBezTo>
                <a:cubicBezTo>
                  <a:pt x="80" y="193"/>
                  <a:pt x="80" y="194"/>
                  <a:pt x="80" y="193"/>
                </a:cubicBezTo>
                <a:cubicBezTo>
                  <a:pt x="79" y="193"/>
                  <a:pt x="81" y="192"/>
                  <a:pt x="80" y="192"/>
                </a:cubicBezTo>
                <a:cubicBezTo>
                  <a:pt x="80" y="191"/>
                  <a:pt x="80" y="192"/>
                  <a:pt x="80" y="192"/>
                </a:cubicBezTo>
                <a:cubicBezTo>
                  <a:pt x="79" y="191"/>
                  <a:pt x="80" y="191"/>
                  <a:pt x="81" y="190"/>
                </a:cubicBezTo>
                <a:cubicBezTo>
                  <a:pt x="81" y="191"/>
                  <a:pt x="80" y="191"/>
                  <a:pt x="81" y="191"/>
                </a:cubicBezTo>
                <a:cubicBezTo>
                  <a:pt x="81" y="191"/>
                  <a:pt x="82" y="191"/>
                  <a:pt x="82" y="190"/>
                </a:cubicBezTo>
                <a:cubicBezTo>
                  <a:pt x="82" y="190"/>
                  <a:pt x="81" y="191"/>
                  <a:pt x="81" y="190"/>
                </a:cubicBezTo>
                <a:cubicBezTo>
                  <a:pt x="81" y="189"/>
                  <a:pt x="82" y="190"/>
                  <a:pt x="82" y="190"/>
                </a:cubicBezTo>
                <a:cubicBezTo>
                  <a:pt x="83" y="189"/>
                  <a:pt x="82" y="189"/>
                  <a:pt x="81" y="189"/>
                </a:cubicBezTo>
                <a:cubicBezTo>
                  <a:pt x="81" y="189"/>
                  <a:pt x="81" y="190"/>
                  <a:pt x="81" y="190"/>
                </a:cubicBezTo>
                <a:cubicBezTo>
                  <a:pt x="80" y="190"/>
                  <a:pt x="82" y="188"/>
                  <a:pt x="82" y="188"/>
                </a:cubicBezTo>
                <a:cubicBezTo>
                  <a:pt x="83" y="188"/>
                  <a:pt x="82" y="189"/>
                  <a:pt x="82" y="189"/>
                </a:cubicBezTo>
                <a:cubicBezTo>
                  <a:pt x="83" y="189"/>
                  <a:pt x="83" y="188"/>
                  <a:pt x="83" y="189"/>
                </a:cubicBezTo>
                <a:cubicBezTo>
                  <a:pt x="83" y="188"/>
                  <a:pt x="83" y="188"/>
                  <a:pt x="83" y="187"/>
                </a:cubicBezTo>
                <a:cubicBezTo>
                  <a:pt x="86" y="183"/>
                  <a:pt x="86" y="183"/>
                  <a:pt x="86" y="183"/>
                </a:cubicBezTo>
                <a:cubicBezTo>
                  <a:pt x="86" y="184"/>
                  <a:pt x="86" y="183"/>
                  <a:pt x="87" y="184"/>
                </a:cubicBezTo>
                <a:cubicBezTo>
                  <a:pt x="87" y="183"/>
                  <a:pt x="87" y="183"/>
                  <a:pt x="86" y="183"/>
                </a:cubicBezTo>
                <a:cubicBezTo>
                  <a:pt x="87" y="183"/>
                  <a:pt x="86" y="182"/>
                  <a:pt x="87" y="182"/>
                </a:cubicBezTo>
                <a:cubicBezTo>
                  <a:pt x="87" y="182"/>
                  <a:pt x="87" y="182"/>
                  <a:pt x="87" y="183"/>
                </a:cubicBezTo>
                <a:cubicBezTo>
                  <a:pt x="88" y="182"/>
                  <a:pt x="87" y="182"/>
                  <a:pt x="87" y="182"/>
                </a:cubicBezTo>
                <a:cubicBezTo>
                  <a:pt x="89" y="179"/>
                  <a:pt x="92" y="175"/>
                  <a:pt x="95" y="172"/>
                </a:cubicBezTo>
                <a:cubicBezTo>
                  <a:pt x="95" y="172"/>
                  <a:pt x="95" y="172"/>
                  <a:pt x="95" y="172"/>
                </a:cubicBezTo>
                <a:cubicBezTo>
                  <a:pt x="95" y="172"/>
                  <a:pt x="95" y="171"/>
                  <a:pt x="95" y="171"/>
                </a:cubicBezTo>
                <a:cubicBezTo>
                  <a:pt x="95" y="170"/>
                  <a:pt x="95" y="171"/>
                  <a:pt x="95" y="171"/>
                </a:cubicBezTo>
                <a:cubicBezTo>
                  <a:pt x="95" y="171"/>
                  <a:pt x="95" y="171"/>
                  <a:pt x="95" y="170"/>
                </a:cubicBezTo>
                <a:cubicBezTo>
                  <a:pt x="94" y="170"/>
                  <a:pt x="94" y="170"/>
                  <a:pt x="94" y="171"/>
                </a:cubicBezTo>
                <a:cubicBezTo>
                  <a:pt x="93" y="170"/>
                  <a:pt x="94" y="169"/>
                  <a:pt x="95" y="169"/>
                </a:cubicBezTo>
                <a:cubicBezTo>
                  <a:pt x="95" y="169"/>
                  <a:pt x="94" y="169"/>
                  <a:pt x="95" y="170"/>
                </a:cubicBezTo>
                <a:cubicBezTo>
                  <a:pt x="95" y="170"/>
                  <a:pt x="95" y="169"/>
                  <a:pt x="95" y="169"/>
                </a:cubicBezTo>
                <a:cubicBezTo>
                  <a:pt x="96" y="170"/>
                  <a:pt x="95" y="170"/>
                  <a:pt x="95" y="170"/>
                </a:cubicBezTo>
                <a:cubicBezTo>
                  <a:pt x="96" y="170"/>
                  <a:pt x="96" y="170"/>
                  <a:pt x="96" y="170"/>
                </a:cubicBezTo>
                <a:cubicBezTo>
                  <a:pt x="96" y="168"/>
                  <a:pt x="103" y="164"/>
                  <a:pt x="102" y="163"/>
                </a:cubicBezTo>
                <a:cubicBezTo>
                  <a:pt x="105" y="161"/>
                  <a:pt x="102" y="163"/>
                  <a:pt x="105" y="161"/>
                </a:cubicBezTo>
                <a:cubicBezTo>
                  <a:pt x="107" y="157"/>
                  <a:pt x="113" y="152"/>
                  <a:pt x="118" y="147"/>
                </a:cubicBezTo>
                <a:cubicBezTo>
                  <a:pt x="116" y="151"/>
                  <a:pt x="121" y="145"/>
                  <a:pt x="123" y="143"/>
                </a:cubicBezTo>
                <a:cubicBezTo>
                  <a:pt x="123" y="143"/>
                  <a:pt x="123" y="143"/>
                  <a:pt x="123" y="143"/>
                </a:cubicBezTo>
                <a:cubicBezTo>
                  <a:pt x="124" y="142"/>
                  <a:pt x="124" y="143"/>
                  <a:pt x="126" y="141"/>
                </a:cubicBezTo>
                <a:cubicBezTo>
                  <a:pt x="124" y="141"/>
                  <a:pt x="130" y="137"/>
                  <a:pt x="128" y="138"/>
                </a:cubicBezTo>
                <a:cubicBezTo>
                  <a:pt x="129" y="136"/>
                  <a:pt x="131" y="136"/>
                  <a:pt x="131" y="136"/>
                </a:cubicBezTo>
                <a:cubicBezTo>
                  <a:pt x="132" y="135"/>
                  <a:pt x="131" y="135"/>
                  <a:pt x="131" y="135"/>
                </a:cubicBezTo>
                <a:cubicBezTo>
                  <a:pt x="133" y="134"/>
                  <a:pt x="133" y="133"/>
                  <a:pt x="136" y="131"/>
                </a:cubicBezTo>
                <a:cubicBezTo>
                  <a:pt x="135" y="132"/>
                  <a:pt x="136" y="132"/>
                  <a:pt x="137" y="131"/>
                </a:cubicBezTo>
                <a:cubicBezTo>
                  <a:pt x="141" y="128"/>
                  <a:pt x="136" y="130"/>
                  <a:pt x="139" y="128"/>
                </a:cubicBezTo>
                <a:cubicBezTo>
                  <a:pt x="138" y="128"/>
                  <a:pt x="136" y="130"/>
                  <a:pt x="135" y="130"/>
                </a:cubicBezTo>
                <a:cubicBezTo>
                  <a:pt x="134" y="131"/>
                  <a:pt x="134" y="132"/>
                  <a:pt x="134" y="132"/>
                </a:cubicBezTo>
                <a:cubicBezTo>
                  <a:pt x="130" y="134"/>
                  <a:pt x="128" y="137"/>
                  <a:pt x="123" y="141"/>
                </a:cubicBezTo>
                <a:cubicBezTo>
                  <a:pt x="122" y="141"/>
                  <a:pt x="121" y="143"/>
                  <a:pt x="122" y="141"/>
                </a:cubicBezTo>
                <a:cubicBezTo>
                  <a:pt x="121" y="142"/>
                  <a:pt x="120" y="143"/>
                  <a:pt x="117" y="145"/>
                </a:cubicBezTo>
                <a:cubicBezTo>
                  <a:pt x="121" y="141"/>
                  <a:pt x="127" y="135"/>
                  <a:pt x="130" y="134"/>
                </a:cubicBezTo>
                <a:cubicBezTo>
                  <a:pt x="131" y="133"/>
                  <a:pt x="130" y="132"/>
                  <a:pt x="131" y="132"/>
                </a:cubicBezTo>
                <a:cubicBezTo>
                  <a:pt x="129" y="133"/>
                  <a:pt x="130" y="133"/>
                  <a:pt x="128" y="135"/>
                </a:cubicBezTo>
                <a:cubicBezTo>
                  <a:pt x="131" y="131"/>
                  <a:pt x="126" y="134"/>
                  <a:pt x="127" y="132"/>
                </a:cubicBezTo>
                <a:cubicBezTo>
                  <a:pt x="125" y="133"/>
                  <a:pt x="125" y="133"/>
                  <a:pt x="125" y="133"/>
                </a:cubicBezTo>
                <a:cubicBezTo>
                  <a:pt x="124" y="134"/>
                  <a:pt x="127" y="133"/>
                  <a:pt x="125" y="135"/>
                </a:cubicBezTo>
                <a:cubicBezTo>
                  <a:pt x="126" y="134"/>
                  <a:pt x="126" y="134"/>
                  <a:pt x="126" y="134"/>
                </a:cubicBezTo>
                <a:cubicBezTo>
                  <a:pt x="113" y="146"/>
                  <a:pt x="113" y="146"/>
                  <a:pt x="113" y="146"/>
                </a:cubicBezTo>
                <a:cubicBezTo>
                  <a:pt x="112" y="146"/>
                  <a:pt x="112" y="146"/>
                  <a:pt x="113" y="145"/>
                </a:cubicBezTo>
                <a:cubicBezTo>
                  <a:pt x="111" y="147"/>
                  <a:pt x="111" y="147"/>
                  <a:pt x="111" y="147"/>
                </a:cubicBezTo>
                <a:cubicBezTo>
                  <a:pt x="111" y="148"/>
                  <a:pt x="112" y="146"/>
                  <a:pt x="113" y="146"/>
                </a:cubicBezTo>
                <a:cubicBezTo>
                  <a:pt x="113" y="147"/>
                  <a:pt x="111" y="147"/>
                  <a:pt x="110" y="148"/>
                </a:cubicBezTo>
                <a:cubicBezTo>
                  <a:pt x="106" y="153"/>
                  <a:pt x="106" y="153"/>
                  <a:pt x="106" y="153"/>
                </a:cubicBezTo>
                <a:cubicBezTo>
                  <a:pt x="106" y="150"/>
                  <a:pt x="103" y="155"/>
                  <a:pt x="100" y="157"/>
                </a:cubicBezTo>
                <a:cubicBezTo>
                  <a:pt x="101" y="156"/>
                  <a:pt x="104" y="154"/>
                  <a:pt x="104" y="152"/>
                </a:cubicBezTo>
                <a:cubicBezTo>
                  <a:pt x="108" y="149"/>
                  <a:pt x="109" y="148"/>
                  <a:pt x="111" y="145"/>
                </a:cubicBezTo>
                <a:cubicBezTo>
                  <a:pt x="110" y="145"/>
                  <a:pt x="109" y="147"/>
                  <a:pt x="108" y="148"/>
                </a:cubicBezTo>
                <a:cubicBezTo>
                  <a:pt x="108" y="145"/>
                  <a:pt x="106" y="148"/>
                  <a:pt x="103" y="152"/>
                </a:cubicBezTo>
                <a:cubicBezTo>
                  <a:pt x="105" y="150"/>
                  <a:pt x="103" y="150"/>
                  <a:pt x="101" y="151"/>
                </a:cubicBezTo>
                <a:cubicBezTo>
                  <a:pt x="103" y="149"/>
                  <a:pt x="103" y="149"/>
                  <a:pt x="104" y="149"/>
                </a:cubicBezTo>
                <a:cubicBezTo>
                  <a:pt x="105" y="148"/>
                  <a:pt x="105" y="147"/>
                  <a:pt x="107" y="145"/>
                </a:cubicBezTo>
                <a:cubicBezTo>
                  <a:pt x="108" y="144"/>
                  <a:pt x="108" y="146"/>
                  <a:pt x="109" y="144"/>
                </a:cubicBezTo>
                <a:cubicBezTo>
                  <a:pt x="111" y="142"/>
                  <a:pt x="109" y="141"/>
                  <a:pt x="113" y="139"/>
                </a:cubicBezTo>
                <a:cubicBezTo>
                  <a:pt x="113" y="139"/>
                  <a:pt x="111" y="141"/>
                  <a:pt x="111" y="141"/>
                </a:cubicBezTo>
                <a:cubicBezTo>
                  <a:pt x="114" y="139"/>
                  <a:pt x="114" y="138"/>
                  <a:pt x="113" y="138"/>
                </a:cubicBezTo>
                <a:cubicBezTo>
                  <a:pt x="115" y="136"/>
                  <a:pt x="115" y="137"/>
                  <a:pt x="115" y="137"/>
                </a:cubicBezTo>
                <a:cubicBezTo>
                  <a:pt x="115" y="136"/>
                  <a:pt x="118" y="134"/>
                  <a:pt x="118" y="133"/>
                </a:cubicBezTo>
                <a:cubicBezTo>
                  <a:pt x="118" y="133"/>
                  <a:pt x="116" y="134"/>
                  <a:pt x="115" y="135"/>
                </a:cubicBezTo>
                <a:cubicBezTo>
                  <a:pt x="116" y="134"/>
                  <a:pt x="116" y="134"/>
                  <a:pt x="117" y="132"/>
                </a:cubicBezTo>
                <a:cubicBezTo>
                  <a:pt x="115" y="134"/>
                  <a:pt x="115" y="134"/>
                  <a:pt x="116" y="132"/>
                </a:cubicBezTo>
                <a:cubicBezTo>
                  <a:pt x="115" y="132"/>
                  <a:pt x="115" y="132"/>
                  <a:pt x="115" y="132"/>
                </a:cubicBezTo>
                <a:cubicBezTo>
                  <a:pt x="114" y="133"/>
                  <a:pt x="113" y="134"/>
                  <a:pt x="112" y="135"/>
                </a:cubicBezTo>
                <a:cubicBezTo>
                  <a:pt x="111" y="136"/>
                  <a:pt x="112" y="134"/>
                  <a:pt x="109" y="137"/>
                </a:cubicBezTo>
                <a:cubicBezTo>
                  <a:pt x="111" y="135"/>
                  <a:pt x="109" y="136"/>
                  <a:pt x="110" y="134"/>
                </a:cubicBezTo>
                <a:cubicBezTo>
                  <a:pt x="112" y="133"/>
                  <a:pt x="110" y="133"/>
                  <a:pt x="111" y="133"/>
                </a:cubicBezTo>
                <a:cubicBezTo>
                  <a:pt x="112" y="131"/>
                  <a:pt x="115" y="128"/>
                  <a:pt x="116" y="127"/>
                </a:cubicBezTo>
                <a:cubicBezTo>
                  <a:pt x="118" y="126"/>
                  <a:pt x="119" y="125"/>
                  <a:pt x="120" y="126"/>
                </a:cubicBezTo>
                <a:cubicBezTo>
                  <a:pt x="121" y="125"/>
                  <a:pt x="121" y="124"/>
                  <a:pt x="121" y="124"/>
                </a:cubicBezTo>
                <a:cubicBezTo>
                  <a:pt x="121" y="124"/>
                  <a:pt x="119" y="125"/>
                  <a:pt x="119" y="124"/>
                </a:cubicBezTo>
                <a:cubicBezTo>
                  <a:pt x="122" y="121"/>
                  <a:pt x="125" y="119"/>
                  <a:pt x="126" y="117"/>
                </a:cubicBezTo>
                <a:cubicBezTo>
                  <a:pt x="127" y="116"/>
                  <a:pt x="127" y="116"/>
                  <a:pt x="128" y="116"/>
                </a:cubicBezTo>
                <a:cubicBezTo>
                  <a:pt x="142" y="104"/>
                  <a:pt x="148" y="99"/>
                  <a:pt x="162" y="88"/>
                </a:cubicBezTo>
                <a:cubicBezTo>
                  <a:pt x="163" y="89"/>
                  <a:pt x="163" y="89"/>
                  <a:pt x="164" y="88"/>
                </a:cubicBezTo>
                <a:cubicBezTo>
                  <a:pt x="166" y="86"/>
                  <a:pt x="163" y="88"/>
                  <a:pt x="163" y="88"/>
                </a:cubicBezTo>
                <a:cubicBezTo>
                  <a:pt x="175" y="79"/>
                  <a:pt x="184" y="73"/>
                  <a:pt x="197" y="65"/>
                </a:cubicBezTo>
                <a:cubicBezTo>
                  <a:pt x="197" y="65"/>
                  <a:pt x="196" y="65"/>
                  <a:pt x="195" y="66"/>
                </a:cubicBezTo>
                <a:cubicBezTo>
                  <a:pt x="196" y="65"/>
                  <a:pt x="197" y="65"/>
                  <a:pt x="199" y="63"/>
                </a:cubicBezTo>
                <a:cubicBezTo>
                  <a:pt x="199" y="64"/>
                  <a:pt x="199" y="64"/>
                  <a:pt x="201" y="63"/>
                </a:cubicBezTo>
                <a:cubicBezTo>
                  <a:pt x="202" y="63"/>
                  <a:pt x="201" y="62"/>
                  <a:pt x="201" y="62"/>
                </a:cubicBezTo>
                <a:cubicBezTo>
                  <a:pt x="203" y="61"/>
                  <a:pt x="203" y="61"/>
                  <a:pt x="203" y="62"/>
                </a:cubicBezTo>
                <a:cubicBezTo>
                  <a:pt x="207" y="60"/>
                  <a:pt x="211" y="58"/>
                  <a:pt x="214" y="56"/>
                </a:cubicBezTo>
                <a:cubicBezTo>
                  <a:pt x="213" y="56"/>
                  <a:pt x="212" y="57"/>
                  <a:pt x="210" y="57"/>
                </a:cubicBezTo>
                <a:cubicBezTo>
                  <a:pt x="214" y="54"/>
                  <a:pt x="214" y="57"/>
                  <a:pt x="222" y="53"/>
                </a:cubicBezTo>
                <a:cubicBezTo>
                  <a:pt x="222" y="52"/>
                  <a:pt x="218" y="54"/>
                  <a:pt x="217" y="54"/>
                </a:cubicBezTo>
                <a:cubicBezTo>
                  <a:pt x="219" y="52"/>
                  <a:pt x="216" y="54"/>
                  <a:pt x="216" y="53"/>
                </a:cubicBezTo>
                <a:cubicBezTo>
                  <a:pt x="215" y="53"/>
                  <a:pt x="214" y="54"/>
                  <a:pt x="214" y="54"/>
                </a:cubicBezTo>
                <a:cubicBezTo>
                  <a:pt x="212" y="54"/>
                  <a:pt x="215" y="53"/>
                  <a:pt x="210" y="56"/>
                </a:cubicBezTo>
                <a:cubicBezTo>
                  <a:pt x="211" y="54"/>
                  <a:pt x="217" y="52"/>
                  <a:pt x="219" y="50"/>
                </a:cubicBezTo>
                <a:cubicBezTo>
                  <a:pt x="220" y="50"/>
                  <a:pt x="219" y="51"/>
                  <a:pt x="221" y="50"/>
                </a:cubicBezTo>
                <a:cubicBezTo>
                  <a:pt x="227" y="46"/>
                  <a:pt x="237" y="41"/>
                  <a:pt x="245" y="39"/>
                </a:cubicBezTo>
                <a:cubicBezTo>
                  <a:pt x="246" y="40"/>
                  <a:pt x="242" y="40"/>
                  <a:pt x="241" y="41"/>
                </a:cubicBezTo>
                <a:cubicBezTo>
                  <a:pt x="242" y="41"/>
                  <a:pt x="244" y="40"/>
                  <a:pt x="245" y="40"/>
                </a:cubicBezTo>
                <a:cubicBezTo>
                  <a:pt x="247" y="39"/>
                  <a:pt x="249" y="39"/>
                  <a:pt x="254" y="37"/>
                </a:cubicBezTo>
                <a:cubicBezTo>
                  <a:pt x="252" y="37"/>
                  <a:pt x="247" y="38"/>
                  <a:pt x="253" y="36"/>
                </a:cubicBezTo>
                <a:cubicBezTo>
                  <a:pt x="252" y="36"/>
                  <a:pt x="250" y="37"/>
                  <a:pt x="251" y="36"/>
                </a:cubicBezTo>
                <a:cubicBezTo>
                  <a:pt x="252" y="36"/>
                  <a:pt x="254" y="35"/>
                  <a:pt x="255" y="35"/>
                </a:cubicBezTo>
                <a:cubicBezTo>
                  <a:pt x="257" y="35"/>
                  <a:pt x="255" y="34"/>
                  <a:pt x="258" y="33"/>
                </a:cubicBezTo>
                <a:cubicBezTo>
                  <a:pt x="259" y="34"/>
                  <a:pt x="259" y="34"/>
                  <a:pt x="259" y="34"/>
                </a:cubicBezTo>
                <a:cubicBezTo>
                  <a:pt x="263" y="32"/>
                  <a:pt x="265" y="32"/>
                  <a:pt x="267" y="31"/>
                </a:cubicBezTo>
                <a:cubicBezTo>
                  <a:pt x="273" y="28"/>
                  <a:pt x="273" y="30"/>
                  <a:pt x="279" y="27"/>
                </a:cubicBezTo>
                <a:cubicBezTo>
                  <a:pt x="280" y="27"/>
                  <a:pt x="279" y="27"/>
                  <a:pt x="279" y="28"/>
                </a:cubicBezTo>
                <a:cubicBezTo>
                  <a:pt x="282" y="27"/>
                  <a:pt x="285" y="26"/>
                  <a:pt x="285" y="25"/>
                </a:cubicBezTo>
                <a:cubicBezTo>
                  <a:pt x="288" y="26"/>
                  <a:pt x="294" y="23"/>
                  <a:pt x="301" y="22"/>
                </a:cubicBezTo>
                <a:cubicBezTo>
                  <a:pt x="301" y="21"/>
                  <a:pt x="301" y="21"/>
                  <a:pt x="301" y="21"/>
                </a:cubicBezTo>
                <a:cubicBezTo>
                  <a:pt x="301" y="21"/>
                  <a:pt x="297" y="22"/>
                  <a:pt x="296" y="22"/>
                </a:cubicBezTo>
                <a:cubicBezTo>
                  <a:pt x="298" y="21"/>
                  <a:pt x="297" y="22"/>
                  <a:pt x="298" y="21"/>
                </a:cubicBezTo>
                <a:cubicBezTo>
                  <a:pt x="301" y="20"/>
                  <a:pt x="301" y="20"/>
                  <a:pt x="301" y="20"/>
                </a:cubicBezTo>
                <a:cubicBezTo>
                  <a:pt x="301" y="20"/>
                  <a:pt x="297" y="21"/>
                  <a:pt x="297" y="21"/>
                </a:cubicBezTo>
                <a:cubicBezTo>
                  <a:pt x="300" y="19"/>
                  <a:pt x="301" y="19"/>
                  <a:pt x="305" y="18"/>
                </a:cubicBezTo>
                <a:cubicBezTo>
                  <a:pt x="305" y="19"/>
                  <a:pt x="307" y="18"/>
                  <a:pt x="306" y="19"/>
                </a:cubicBezTo>
                <a:cubicBezTo>
                  <a:pt x="308" y="18"/>
                  <a:pt x="309" y="17"/>
                  <a:pt x="309" y="18"/>
                </a:cubicBezTo>
                <a:cubicBezTo>
                  <a:pt x="316" y="16"/>
                  <a:pt x="316" y="16"/>
                  <a:pt x="322" y="15"/>
                </a:cubicBezTo>
                <a:cubicBezTo>
                  <a:pt x="325" y="15"/>
                  <a:pt x="325" y="14"/>
                  <a:pt x="327" y="13"/>
                </a:cubicBezTo>
                <a:cubicBezTo>
                  <a:pt x="329" y="12"/>
                  <a:pt x="329" y="13"/>
                  <a:pt x="330" y="13"/>
                </a:cubicBezTo>
                <a:cubicBezTo>
                  <a:pt x="332" y="13"/>
                  <a:pt x="332" y="12"/>
                  <a:pt x="334" y="12"/>
                </a:cubicBezTo>
                <a:cubicBezTo>
                  <a:pt x="336" y="12"/>
                  <a:pt x="338" y="11"/>
                  <a:pt x="338" y="12"/>
                </a:cubicBezTo>
                <a:cubicBezTo>
                  <a:pt x="337" y="12"/>
                  <a:pt x="338" y="12"/>
                  <a:pt x="337" y="12"/>
                </a:cubicBezTo>
                <a:cubicBezTo>
                  <a:pt x="337" y="12"/>
                  <a:pt x="336" y="12"/>
                  <a:pt x="336" y="12"/>
                </a:cubicBezTo>
                <a:cubicBezTo>
                  <a:pt x="336" y="13"/>
                  <a:pt x="340" y="11"/>
                  <a:pt x="341" y="12"/>
                </a:cubicBezTo>
                <a:cubicBezTo>
                  <a:pt x="343" y="12"/>
                  <a:pt x="337" y="12"/>
                  <a:pt x="340" y="11"/>
                </a:cubicBezTo>
                <a:cubicBezTo>
                  <a:pt x="342" y="11"/>
                  <a:pt x="342" y="11"/>
                  <a:pt x="342" y="11"/>
                </a:cubicBezTo>
                <a:cubicBezTo>
                  <a:pt x="344" y="11"/>
                  <a:pt x="344" y="11"/>
                  <a:pt x="345" y="11"/>
                </a:cubicBezTo>
                <a:cubicBezTo>
                  <a:pt x="346" y="10"/>
                  <a:pt x="340" y="11"/>
                  <a:pt x="342" y="10"/>
                </a:cubicBezTo>
                <a:cubicBezTo>
                  <a:pt x="347" y="10"/>
                  <a:pt x="347" y="10"/>
                  <a:pt x="347" y="10"/>
                </a:cubicBezTo>
                <a:cubicBezTo>
                  <a:pt x="347" y="9"/>
                  <a:pt x="347" y="9"/>
                  <a:pt x="345" y="9"/>
                </a:cubicBezTo>
                <a:cubicBezTo>
                  <a:pt x="349" y="8"/>
                  <a:pt x="350" y="10"/>
                  <a:pt x="354" y="10"/>
                </a:cubicBezTo>
                <a:cubicBezTo>
                  <a:pt x="356" y="10"/>
                  <a:pt x="358" y="9"/>
                  <a:pt x="360" y="9"/>
                </a:cubicBezTo>
                <a:cubicBezTo>
                  <a:pt x="361" y="9"/>
                  <a:pt x="359" y="9"/>
                  <a:pt x="361" y="9"/>
                </a:cubicBezTo>
                <a:cubicBezTo>
                  <a:pt x="360" y="9"/>
                  <a:pt x="359" y="9"/>
                  <a:pt x="358" y="9"/>
                </a:cubicBezTo>
                <a:cubicBezTo>
                  <a:pt x="355" y="8"/>
                  <a:pt x="363" y="8"/>
                  <a:pt x="360" y="8"/>
                </a:cubicBezTo>
                <a:cubicBezTo>
                  <a:pt x="361" y="7"/>
                  <a:pt x="362" y="9"/>
                  <a:pt x="364" y="8"/>
                </a:cubicBezTo>
                <a:cubicBezTo>
                  <a:pt x="367" y="8"/>
                  <a:pt x="362" y="8"/>
                  <a:pt x="363" y="7"/>
                </a:cubicBezTo>
                <a:cubicBezTo>
                  <a:pt x="364" y="7"/>
                  <a:pt x="365" y="7"/>
                  <a:pt x="365" y="7"/>
                </a:cubicBezTo>
                <a:cubicBezTo>
                  <a:pt x="366" y="7"/>
                  <a:pt x="367" y="8"/>
                  <a:pt x="367" y="8"/>
                </a:cubicBezTo>
                <a:cubicBezTo>
                  <a:pt x="367" y="9"/>
                  <a:pt x="370" y="8"/>
                  <a:pt x="371" y="9"/>
                </a:cubicBezTo>
                <a:cubicBezTo>
                  <a:pt x="374" y="8"/>
                  <a:pt x="371" y="8"/>
                  <a:pt x="372" y="8"/>
                </a:cubicBezTo>
                <a:cubicBezTo>
                  <a:pt x="372" y="7"/>
                  <a:pt x="371" y="8"/>
                  <a:pt x="371" y="8"/>
                </a:cubicBezTo>
                <a:cubicBezTo>
                  <a:pt x="371" y="7"/>
                  <a:pt x="379" y="9"/>
                  <a:pt x="381" y="7"/>
                </a:cubicBezTo>
                <a:cubicBezTo>
                  <a:pt x="384" y="7"/>
                  <a:pt x="386" y="8"/>
                  <a:pt x="390" y="7"/>
                </a:cubicBezTo>
                <a:cubicBezTo>
                  <a:pt x="390" y="7"/>
                  <a:pt x="389" y="7"/>
                  <a:pt x="390" y="7"/>
                </a:cubicBezTo>
                <a:cubicBezTo>
                  <a:pt x="387" y="6"/>
                  <a:pt x="389" y="6"/>
                  <a:pt x="386" y="5"/>
                </a:cubicBezTo>
                <a:cubicBezTo>
                  <a:pt x="388" y="6"/>
                  <a:pt x="389" y="7"/>
                  <a:pt x="391" y="6"/>
                </a:cubicBezTo>
                <a:cubicBezTo>
                  <a:pt x="392" y="6"/>
                  <a:pt x="392" y="7"/>
                  <a:pt x="394" y="7"/>
                </a:cubicBezTo>
                <a:cubicBezTo>
                  <a:pt x="395" y="7"/>
                  <a:pt x="395" y="6"/>
                  <a:pt x="395" y="6"/>
                </a:cubicBezTo>
                <a:cubicBezTo>
                  <a:pt x="396" y="6"/>
                  <a:pt x="399" y="6"/>
                  <a:pt x="397" y="6"/>
                </a:cubicBezTo>
                <a:cubicBezTo>
                  <a:pt x="401" y="5"/>
                  <a:pt x="402" y="7"/>
                  <a:pt x="401" y="7"/>
                </a:cubicBezTo>
                <a:cubicBezTo>
                  <a:pt x="408" y="7"/>
                  <a:pt x="400" y="5"/>
                  <a:pt x="400" y="4"/>
                </a:cubicBezTo>
                <a:cubicBezTo>
                  <a:pt x="402" y="5"/>
                  <a:pt x="404" y="4"/>
                  <a:pt x="401" y="4"/>
                </a:cubicBezTo>
                <a:cubicBezTo>
                  <a:pt x="406" y="3"/>
                  <a:pt x="402" y="5"/>
                  <a:pt x="407" y="5"/>
                </a:cubicBezTo>
                <a:cubicBezTo>
                  <a:pt x="411" y="4"/>
                  <a:pt x="406" y="3"/>
                  <a:pt x="410" y="3"/>
                </a:cubicBezTo>
                <a:cubicBezTo>
                  <a:pt x="408" y="2"/>
                  <a:pt x="400" y="3"/>
                  <a:pt x="399" y="2"/>
                </a:cubicBezTo>
                <a:cubicBezTo>
                  <a:pt x="400" y="1"/>
                  <a:pt x="404" y="2"/>
                  <a:pt x="404" y="2"/>
                </a:cubicBezTo>
                <a:cubicBezTo>
                  <a:pt x="407" y="2"/>
                  <a:pt x="407" y="1"/>
                  <a:pt x="412" y="2"/>
                </a:cubicBezTo>
                <a:cubicBezTo>
                  <a:pt x="411" y="2"/>
                  <a:pt x="413" y="2"/>
                  <a:pt x="412" y="3"/>
                </a:cubicBezTo>
                <a:cubicBezTo>
                  <a:pt x="415" y="3"/>
                  <a:pt x="415" y="1"/>
                  <a:pt x="419" y="1"/>
                </a:cubicBezTo>
                <a:cubicBezTo>
                  <a:pt x="417" y="2"/>
                  <a:pt x="416" y="2"/>
                  <a:pt x="421" y="2"/>
                </a:cubicBezTo>
                <a:cubicBezTo>
                  <a:pt x="420" y="3"/>
                  <a:pt x="417" y="3"/>
                  <a:pt x="417" y="2"/>
                </a:cubicBezTo>
                <a:cubicBezTo>
                  <a:pt x="416" y="2"/>
                  <a:pt x="416" y="3"/>
                  <a:pt x="415" y="3"/>
                </a:cubicBezTo>
                <a:cubicBezTo>
                  <a:pt x="414" y="3"/>
                  <a:pt x="417" y="3"/>
                  <a:pt x="417" y="4"/>
                </a:cubicBezTo>
                <a:cubicBezTo>
                  <a:pt x="419" y="4"/>
                  <a:pt x="418" y="3"/>
                  <a:pt x="416" y="3"/>
                </a:cubicBezTo>
                <a:cubicBezTo>
                  <a:pt x="417" y="3"/>
                  <a:pt x="421" y="3"/>
                  <a:pt x="421" y="4"/>
                </a:cubicBezTo>
                <a:cubicBezTo>
                  <a:pt x="418" y="4"/>
                  <a:pt x="427" y="5"/>
                  <a:pt x="424" y="5"/>
                </a:cubicBezTo>
                <a:cubicBezTo>
                  <a:pt x="427" y="5"/>
                  <a:pt x="427" y="6"/>
                  <a:pt x="430" y="6"/>
                </a:cubicBezTo>
                <a:cubicBezTo>
                  <a:pt x="426" y="5"/>
                  <a:pt x="427" y="5"/>
                  <a:pt x="425" y="4"/>
                </a:cubicBezTo>
                <a:cubicBezTo>
                  <a:pt x="426" y="4"/>
                  <a:pt x="428" y="4"/>
                  <a:pt x="430" y="4"/>
                </a:cubicBezTo>
                <a:cubicBezTo>
                  <a:pt x="427" y="4"/>
                  <a:pt x="430" y="4"/>
                  <a:pt x="428" y="4"/>
                </a:cubicBezTo>
                <a:cubicBezTo>
                  <a:pt x="429" y="5"/>
                  <a:pt x="432" y="5"/>
                  <a:pt x="433" y="5"/>
                </a:cubicBezTo>
                <a:cubicBezTo>
                  <a:pt x="434" y="5"/>
                  <a:pt x="431" y="5"/>
                  <a:pt x="431" y="4"/>
                </a:cubicBezTo>
                <a:cubicBezTo>
                  <a:pt x="432" y="4"/>
                  <a:pt x="438" y="5"/>
                  <a:pt x="438" y="5"/>
                </a:cubicBezTo>
                <a:cubicBezTo>
                  <a:pt x="442" y="6"/>
                  <a:pt x="445" y="6"/>
                  <a:pt x="453" y="7"/>
                </a:cubicBezTo>
                <a:cubicBezTo>
                  <a:pt x="453" y="7"/>
                  <a:pt x="452" y="7"/>
                  <a:pt x="451" y="7"/>
                </a:cubicBezTo>
                <a:cubicBezTo>
                  <a:pt x="451" y="7"/>
                  <a:pt x="453" y="7"/>
                  <a:pt x="453" y="7"/>
                </a:cubicBezTo>
                <a:cubicBezTo>
                  <a:pt x="452" y="8"/>
                  <a:pt x="450" y="7"/>
                  <a:pt x="447" y="6"/>
                </a:cubicBezTo>
                <a:cubicBezTo>
                  <a:pt x="447" y="7"/>
                  <a:pt x="447" y="7"/>
                  <a:pt x="447" y="7"/>
                </a:cubicBezTo>
                <a:cubicBezTo>
                  <a:pt x="448" y="7"/>
                  <a:pt x="453" y="8"/>
                  <a:pt x="453" y="9"/>
                </a:cubicBezTo>
                <a:cubicBezTo>
                  <a:pt x="454" y="8"/>
                  <a:pt x="456" y="7"/>
                  <a:pt x="453" y="6"/>
                </a:cubicBezTo>
                <a:cubicBezTo>
                  <a:pt x="454" y="6"/>
                  <a:pt x="457" y="7"/>
                  <a:pt x="455" y="6"/>
                </a:cubicBezTo>
                <a:cubicBezTo>
                  <a:pt x="456" y="6"/>
                  <a:pt x="458" y="7"/>
                  <a:pt x="460" y="7"/>
                </a:cubicBezTo>
                <a:cubicBezTo>
                  <a:pt x="460" y="7"/>
                  <a:pt x="459" y="7"/>
                  <a:pt x="458" y="6"/>
                </a:cubicBezTo>
                <a:cubicBezTo>
                  <a:pt x="460" y="6"/>
                  <a:pt x="465" y="7"/>
                  <a:pt x="465" y="6"/>
                </a:cubicBezTo>
                <a:cubicBezTo>
                  <a:pt x="466" y="7"/>
                  <a:pt x="466" y="7"/>
                  <a:pt x="465" y="7"/>
                </a:cubicBezTo>
                <a:cubicBezTo>
                  <a:pt x="466" y="7"/>
                  <a:pt x="469" y="8"/>
                  <a:pt x="468" y="8"/>
                </a:cubicBezTo>
                <a:cubicBezTo>
                  <a:pt x="466" y="8"/>
                  <a:pt x="466" y="8"/>
                  <a:pt x="463" y="7"/>
                </a:cubicBezTo>
                <a:cubicBezTo>
                  <a:pt x="463" y="8"/>
                  <a:pt x="464" y="8"/>
                  <a:pt x="464" y="8"/>
                </a:cubicBezTo>
                <a:cubicBezTo>
                  <a:pt x="468" y="9"/>
                  <a:pt x="467" y="8"/>
                  <a:pt x="470" y="9"/>
                </a:cubicBezTo>
                <a:cubicBezTo>
                  <a:pt x="470" y="8"/>
                  <a:pt x="473" y="8"/>
                  <a:pt x="477" y="9"/>
                </a:cubicBezTo>
                <a:cubicBezTo>
                  <a:pt x="476" y="10"/>
                  <a:pt x="474" y="9"/>
                  <a:pt x="471" y="9"/>
                </a:cubicBezTo>
                <a:cubicBezTo>
                  <a:pt x="472" y="9"/>
                  <a:pt x="472" y="10"/>
                  <a:pt x="472" y="10"/>
                </a:cubicBezTo>
                <a:cubicBezTo>
                  <a:pt x="473" y="10"/>
                  <a:pt x="475" y="10"/>
                  <a:pt x="476" y="10"/>
                </a:cubicBezTo>
                <a:cubicBezTo>
                  <a:pt x="478" y="10"/>
                  <a:pt x="478" y="11"/>
                  <a:pt x="478" y="11"/>
                </a:cubicBezTo>
                <a:cubicBezTo>
                  <a:pt x="479" y="11"/>
                  <a:pt x="481" y="11"/>
                  <a:pt x="483" y="12"/>
                </a:cubicBezTo>
                <a:cubicBezTo>
                  <a:pt x="483" y="11"/>
                  <a:pt x="484" y="11"/>
                  <a:pt x="482" y="11"/>
                </a:cubicBezTo>
                <a:cubicBezTo>
                  <a:pt x="483" y="10"/>
                  <a:pt x="485" y="11"/>
                  <a:pt x="484" y="12"/>
                </a:cubicBezTo>
                <a:cubicBezTo>
                  <a:pt x="485" y="12"/>
                  <a:pt x="486" y="11"/>
                  <a:pt x="487" y="12"/>
                </a:cubicBezTo>
                <a:cubicBezTo>
                  <a:pt x="487" y="12"/>
                  <a:pt x="485" y="10"/>
                  <a:pt x="490" y="11"/>
                </a:cubicBezTo>
                <a:cubicBezTo>
                  <a:pt x="490" y="10"/>
                  <a:pt x="485" y="10"/>
                  <a:pt x="484" y="9"/>
                </a:cubicBezTo>
                <a:cubicBezTo>
                  <a:pt x="482" y="9"/>
                  <a:pt x="481" y="9"/>
                  <a:pt x="482" y="9"/>
                </a:cubicBezTo>
                <a:cubicBezTo>
                  <a:pt x="480" y="9"/>
                  <a:pt x="481" y="9"/>
                  <a:pt x="478" y="8"/>
                </a:cubicBezTo>
                <a:cubicBezTo>
                  <a:pt x="478" y="8"/>
                  <a:pt x="482" y="9"/>
                  <a:pt x="481" y="7"/>
                </a:cubicBezTo>
                <a:cubicBezTo>
                  <a:pt x="484" y="8"/>
                  <a:pt x="482" y="8"/>
                  <a:pt x="482" y="8"/>
                </a:cubicBezTo>
                <a:cubicBezTo>
                  <a:pt x="486" y="9"/>
                  <a:pt x="486" y="9"/>
                  <a:pt x="489" y="9"/>
                </a:cubicBezTo>
                <a:cubicBezTo>
                  <a:pt x="489" y="9"/>
                  <a:pt x="487" y="9"/>
                  <a:pt x="487" y="8"/>
                </a:cubicBezTo>
                <a:cubicBezTo>
                  <a:pt x="491" y="9"/>
                  <a:pt x="493" y="10"/>
                  <a:pt x="496" y="11"/>
                </a:cubicBezTo>
                <a:cubicBezTo>
                  <a:pt x="495" y="11"/>
                  <a:pt x="495" y="10"/>
                  <a:pt x="495" y="11"/>
                </a:cubicBezTo>
                <a:cubicBezTo>
                  <a:pt x="496" y="11"/>
                  <a:pt x="499" y="12"/>
                  <a:pt x="499" y="11"/>
                </a:cubicBezTo>
                <a:cubicBezTo>
                  <a:pt x="500" y="12"/>
                  <a:pt x="500" y="12"/>
                  <a:pt x="501" y="13"/>
                </a:cubicBezTo>
                <a:cubicBezTo>
                  <a:pt x="505" y="13"/>
                  <a:pt x="510" y="15"/>
                  <a:pt x="512" y="16"/>
                </a:cubicBezTo>
                <a:cubicBezTo>
                  <a:pt x="514" y="17"/>
                  <a:pt x="512" y="15"/>
                  <a:pt x="510" y="14"/>
                </a:cubicBezTo>
                <a:cubicBezTo>
                  <a:pt x="510" y="14"/>
                  <a:pt x="516" y="16"/>
                  <a:pt x="514" y="16"/>
                </a:cubicBezTo>
                <a:cubicBezTo>
                  <a:pt x="516" y="17"/>
                  <a:pt x="519" y="18"/>
                  <a:pt x="520" y="18"/>
                </a:cubicBezTo>
                <a:cubicBezTo>
                  <a:pt x="519" y="17"/>
                  <a:pt x="518" y="17"/>
                  <a:pt x="517" y="17"/>
                </a:cubicBezTo>
                <a:cubicBezTo>
                  <a:pt x="520" y="17"/>
                  <a:pt x="527" y="19"/>
                  <a:pt x="532" y="21"/>
                </a:cubicBezTo>
                <a:cubicBezTo>
                  <a:pt x="529" y="19"/>
                  <a:pt x="537" y="22"/>
                  <a:pt x="537" y="22"/>
                </a:cubicBezTo>
                <a:cubicBezTo>
                  <a:pt x="539" y="22"/>
                  <a:pt x="538" y="23"/>
                  <a:pt x="540" y="23"/>
                </a:cubicBezTo>
                <a:cubicBezTo>
                  <a:pt x="539" y="23"/>
                  <a:pt x="538" y="23"/>
                  <a:pt x="536" y="22"/>
                </a:cubicBezTo>
                <a:cubicBezTo>
                  <a:pt x="536" y="23"/>
                  <a:pt x="543" y="25"/>
                  <a:pt x="545" y="25"/>
                </a:cubicBezTo>
                <a:cubicBezTo>
                  <a:pt x="545" y="25"/>
                  <a:pt x="542" y="25"/>
                  <a:pt x="540" y="24"/>
                </a:cubicBezTo>
                <a:cubicBezTo>
                  <a:pt x="543" y="24"/>
                  <a:pt x="547" y="25"/>
                  <a:pt x="551" y="27"/>
                </a:cubicBezTo>
                <a:cubicBezTo>
                  <a:pt x="551" y="27"/>
                  <a:pt x="550" y="27"/>
                  <a:pt x="552" y="28"/>
                </a:cubicBezTo>
                <a:cubicBezTo>
                  <a:pt x="551" y="28"/>
                  <a:pt x="549" y="26"/>
                  <a:pt x="549" y="27"/>
                </a:cubicBezTo>
                <a:cubicBezTo>
                  <a:pt x="550" y="28"/>
                  <a:pt x="552" y="28"/>
                  <a:pt x="552" y="29"/>
                </a:cubicBezTo>
                <a:cubicBezTo>
                  <a:pt x="554" y="30"/>
                  <a:pt x="550" y="28"/>
                  <a:pt x="551" y="29"/>
                </a:cubicBezTo>
                <a:cubicBezTo>
                  <a:pt x="555" y="29"/>
                  <a:pt x="555" y="30"/>
                  <a:pt x="558" y="30"/>
                </a:cubicBezTo>
                <a:cubicBezTo>
                  <a:pt x="562" y="32"/>
                  <a:pt x="569" y="34"/>
                  <a:pt x="569" y="35"/>
                </a:cubicBezTo>
                <a:cubicBezTo>
                  <a:pt x="571" y="36"/>
                  <a:pt x="570" y="35"/>
                  <a:pt x="571" y="35"/>
                </a:cubicBezTo>
                <a:cubicBezTo>
                  <a:pt x="572" y="36"/>
                  <a:pt x="575" y="37"/>
                  <a:pt x="573" y="37"/>
                </a:cubicBezTo>
                <a:cubicBezTo>
                  <a:pt x="575" y="38"/>
                  <a:pt x="575" y="38"/>
                  <a:pt x="577" y="39"/>
                </a:cubicBezTo>
                <a:cubicBezTo>
                  <a:pt x="577" y="39"/>
                  <a:pt x="575" y="39"/>
                  <a:pt x="576" y="39"/>
                </a:cubicBezTo>
                <a:cubicBezTo>
                  <a:pt x="578" y="40"/>
                  <a:pt x="578" y="39"/>
                  <a:pt x="579" y="39"/>
                </a:cubicBezTo>
                <a:cubicBezTo>
                  <a:pt x="579" y="38"/>
                  <a:pt x="576" y="38"/>
                  <a:pt x="576" y="38"/>
                </a:cubicBezTo>
                <a:cubicBezTo>
                  <a:pt x="576" y="37"/>
                  <a:pt x="580" y="39"/>
                  <a:pt x="579" y="39"/>
                </a:cubicBezTo>
                <a:cubicBezTo>
                  <a:pt x="581" y="40"/>
                  <a:pt x="581" y="40"/>
                  <a:pt x="583" y="40"/>
                </a:cubicBezTo>
                <a:cubicBezTo>
                  <a:pt x="586" y="42"/>
                  <a:pt x="586" y="42"/>
                  <a:pt x="589" y="44"/>
                </a:cubicBezTo>
                <a:cubicBezTo>
                  <a:pt x="587" y="43"/>
                  <a:pt x="587" y="42"/>
                  <a:pt x="586" y="42"/>
                </a:cubicBezTo>
                <a:cubicBezTo>
                  <a:pt x="585" y="40"/>
                  <a:pt x="593" y="44"/>
                  <a:pt x="594" y="45"/>
                </a:cubicBezTo>
                <a:cubicBezTo>
                  <a:pt x="594" y="45"/>
                  <a:pt x="591" y="43"/>
                  <a:pt x="590" y="43"/>
                </a:cubicBezTo>
                <a:cubicBezTo>
                  <a:pt x="592" y="45"/>
                  <a:pt x="596" y="46"/>
                  <a:pt x="598" y="48"/>
                </a:cubicBezTo>
                <a:cubicBezTo>
                  <a:pt x="600" y="49"/>
                  <a:pt x="597" y="46"/>
                  <a:pt x="599" y="47"/>
                </a:cubicBezTo>
                <a:cubicBezTo>
                  <a:pt x="600" y="48"/>
                  <a:pt x="601" y="49"/>
                  <a:pt x="603" y="50"/>
                </a:cubicBezTo>
                <a:cubicBezTo>
                  <a:pt x="603" y="50"/>
                  <a:pt x="606" y="52"/>
                  <a:pt x="606" y="51"/>
                </a:cubicBezTo>
                <a:cubicBezTo>
                  <a:pt x="612" y="54"/>
                  <a:pt x="615" y="56"/>
                  <a:pt x="620" y="59"/>
                </a:cubicBezTo>
                <a:cubicBezTo>
                  <a:pt x="619" y="58"/>
                  <a:pt x="619" y="59"/>
                  <a:pt x="619" y="59"/>
                </a:cubicBezTo>
                <a:cubicBezTo>
                  <a:pt x="624" y="60"/>
                  <a:pt x="634" y="67"/>
                  <a:pt x="640" y="71"/>
                </a:cubicBezTo>
                <a:cubicBezTo>
                  <a:pt x="642" y="72"/>
                  <a:pt x="641" y="71"/>
                  <a:pt x="643" y="73"/>
                </a:cubicBezTo>
                <a:cubicBezTo>
                  <a:pt x="643" y="73"/>
                  <a:pt x="643" y="73"/>
                  <a:pt x="644" y="73"/>
                </a:cubicBezTo>
                <a:cubicBezTo>
                  <a:pt x="644" y="73"/>
                  <a:pt x="643" y="72"/>
                  <a:pt x="642" y="72"/>
                </a:cubicBezTo>
                <a:cubicBezTo>
                  <a:pt x="645" y="73"/>
                  <a:pt x="651" y="78"/>
                  <a:pt x="653" y="78"/>
                </a:cubicBezTo>
                <a:cubicBezTo>
                  <a:pt x="655" y="80"/>
                  <a:pt x="658" y="83"/>
                  <a:pt x="661" y="84"/>
                </a:cubicBezTo>
                <a:cubicBezTo>
                  <a:pt x="665" y="87"/>
                  <a:pt x="675" y="94"/>
                  <a:pt x="680" y="98"/>
                </a:cubicBezTo>
                <a:cubicBezTo>
                  <a:pt x="680" y="98"/>
                  <a:pt x="679" y="97"/>
                  <a:pt x="679" y="98"/>
                </a:cubicBezTo>
                <a:cubicBezTo>
                  <a:pt x="681" y="99"/>
                  <a:pt x="682" y="100"/>
                  <a:pt x="684" y="102"/>
                </a:cubicBezTo>
                <a:cubicBezTo>
                  <a:pt x="685" y="102"/>
                  <a:pt x="683" y="101"/>
                  <a:pt x="684" y="101"/>
                </a:cubicBezTo>
                <a:cubicBezTo>
                  <a:pt x="688" y="104"/>
                  <a:pt x="693" y="109"/>
                  <a:pt x="699" y="114"/>
                </a:cubicBezTo>
                <a:cubicBezTo>
                  <a:pt x="698" y="114"/>
                  <a:pt x="698" y="114"/>
                  <a:pt x="699" y="115"/>
                </a:cubicBezTo>
                <a:cubicBezTo>
                  <a:pt x="701" y="117"/>
                  <a:pt x="702" y="118"/>
                  <a:pt x="703" y="118"/>
                </a:cubicBezTo>
                <a:cubicBezTo>
                  <a:pt x="705" y="120"/>
                  <a:pt x="704" y="119"/>
                  <a:pt x="705" y="120"/>
                </a:cubicBezTo>
                <a:cubicBezTo>
                  <a:pt x="707" y="122"/>
                  <a:pt x="704" y="119"/>
                  <a:pt x="705" y="119"/>
                </a:cubicBezTo>
                <a:cubicBezTo>
                  <a:pt x="707" y="121"/>
                  <a:pt x="707" y="121"/>
                  <a:pt x="709" y="123"/>
                </a:cubicBezTo>
                <a:cubicBezTo>
                  <a:pt x="705" y="121"/>
                  <a:pt x="715" y="129"/>
                  <a:pt x="718" y="132"/>
                </a:cubicBezTo>
                <a:cubicBezTo>
                  <a:pt x="716" y="131"/>
                  <a:pt x="717" y="131"/>
                  <a:pt x="716" y="129"/>
                </a:cubicBezTo>
                <a:cubicBezTo>
                  <a:pt x="716" y="129"/>
                  <a:pt x="717" y="130"/>
                  <a:pt x="717" y="130"/>
                </a:cubicBezTo>
                <a:cubicBezTo>
                  <a:pt x="722" y="135"/>
                  <a:pt x="722" y="134"/>
                  <a:pt x="723" y="137"/>
                </a:cubicBezTo>
                <a:cubicBezTo>
                  <a:pt x="724" y="138"/>
                  <a:pt x="723" y="136"/>
                  <a:pt x="724" y="136"/>
                </a:cubicBezTo>
                <a:cubicBezTo>
                  <a:pt x="727" y="139"/>
                  <a:pt x="727" y="140"/>
                  <a:pt x="728" y="141"/>
                </a:cubicBezTo>
                <a:cubicBezTo>
                  <a:pt x="729" y="142"/>
                  <a:pt x="732" y="144"/>
                  <a:pt x="732" y="145"/>
                </a:cubicBezTo>
                <a:cubicBezTo>
                  <a:pt x="732" y="146"/>
                  <a:pt x="735" y="148"/>
                  <a:pt x="734" y="148"/>
                </a:cubicBezTo>
                <a:cubicBezTo>
                  <a:pt x="736" y="149"/>
                  <a:pt x="736" y="149"/>
                  <a:pt x="737" y="150"/>
                </a:cubicBezTo>
                <a:cubicBezTo>
                  <a:pt x="738" y="150"/>
                  <a:pt x="735" y="148"/>
                  <a:pt x="734" y="147"/>
                </a:cubicBezTo>
                <a:cubicBezTo>
                  <a:pt x="736" y="147"/>
                  <a:pt x="734" y="144"/>
                  <a:pt x="736" y="144"/>
                </a:cubicBezTo>
                <a:cubicBezTo>
                  <a:pt x="739" y="150"/>
                  <a:pt x="741" y="155"/>
                  <a:pt x="745" y="161"/>
                </a:cubicBezTo>
                <a:cubicBezTo>
                  <a:pt x="747" y="163"/>
                  <a:pt x="742" y="157"/>
                  <a:pt x="747" y="162"/>
                </a:cubicBezTo>
                <a:cubicBezTo>
                  <a:pt x="747" y="161"/>
                  <a:pt x="745" y="159"/>
                  <a:pt x="746" y="160"/>
                </a:cubicBezTo>
                <a:cubicBezTo>
                  <a:pt x="744" y="157"/>
                  <a:pt x="744" y="158"/>
                  <a:pt x="743" y="156"/>
                </a:cubicBezTo>
                <a:cubicBezTo>
                  <a:pt x="743" y="156"/>
                  <a:pt x="745" y="158"/>
                  <a:pt x="746" y="159"/>
                </a:cubicBezTo>
                <a:cubicBezTo>
                  <a:pt x="746" y="159"/>
                  <a:pt x="745" y="156"/>
                  <a:pt x="747" y="158"/>
                </a:cubicBezTo>
                <a:cubicBezTo>
                  <a:pt x="746" y="156"/>
                  <a:pt x="744" y="153"/>
                  <a:pt x="745" y="154"/>
                </a:cubicBezTo>
                <a:cubicBezTo>
                  <a:pt x="747" y="156"/>
                  <a:pt x="748" y="158"/>
                  <a:pt x="749" y="159"/>
                </a:cubicBezTo>
                <a:cubicBezTo>
                  <a:pt x="749" y="160"/>
                  <a:pt x="752" y="165"/>
                  <a:pt x="750" y="164"/>
                </a:cubicBezTo>
                <a:cubicBezTo>
                  <a:pt x="752" y="166"/>
                  <a:pt x="751" y="167"/>
                  <a:pt x="751" y="167"/>
                </a:cubicBezTo>
                <a:cubicBezTo>
                  <a:pt x="753" y="170"/>
                  <a:pt x="756" y="173"/>
                  <a:pt x="757" y="174"/>
                </a:cubicBezTo>
                <a:cubicBezTo>
                  <a:pt x="757" y="173"/>
                  <a:pt x="755" y="172"/>
                  <a:pt x="754" y="170"/>
                </a:cubicBezTo>
                <a:cubicBezTo>
                  <a:pt x="754" y="168"/>
                  <a:pt x="759" y="172"/>
                  <a:pt x="756" y="168"/>
                </a:cubicBezTo>
                <a:cubicBezTo>
                  <a:pt x="757" y="169"/>
                  <a:pt x="757" y="170"/>
                  <a:pt x="759" y="173"/>
                </a:cubicBezTo>
                <a:cubicBezTo>
                  <a:pt x="759" y="174"/>
                  <a:pt x="757" y="173"/>
                  <a:pt x="760" y="177"/>
                </a:cubicBezTo>
                <a:cubicBezTo>
                  <a:pt x="759" y="176"/>
                  <a:pt x="759" y="175"/>
                  <a:pt x="758" y="175"/>
                </a:cubicBezTo>
                <a:cubicBezTo>
                  <a:pt x="760" y="177"/>
                  <a:pt x="760" y="179"/>
                  <a:pt x="762" y="181"/>
                </a:cubicBezTo>
                <a:cubicBezTo>
                  <a:pt x="762" y="182"/>
                  <a:pt x="762" y="181"/>
                  <a:pt x="764" y="182"/>
                </a:cubicBezTo>
                <a:cubicBezTo>
                  <a:pt x="765" y="184"/>
                  <a:pt x="766" y="187"/>
                  <a:pt x="767" y="186"/>
                </a:cubicBezTo>
                <a:cubicBezTo>
                  <a:pt x="768" y="186"/>
                  <a:pt x="765" y="183"/>
                  <a:pt x="764" y="182"/>
                </a:cubicBezTo>
                <a:cubicBezTo>
                  <a:pt x="762" y="178"/>
                  <a:pt x="767" y="183"/>
                  <a:pt x="764" y="178"/>
                </a:cubicBezTo>
                <a:cubicBezTo>
                  <a:pt x="766" y="180"/>
                  <a:pt x="766" y="181"/>
                  <a:pt x="766" y="179"/>
                </a:cubicBezTo>
                <a:cubicBezTo>
                  <a:pt x="767" y="180"/>
                  <a:pt x="768" y="181"/>
                  <a:pt x="768" y="181"/>
                </a:cubicBezTo>
                <a:cubicBezTo>
                  <a:pt x="770" y="185"/>
                  <a:pt x="768" y="190"/>
                  <a:pt x="774" y="194"/>
                </a:cubicBezTo>
                <a:cubicBezTo>
                  <a:pt x="773" y="192"/>
                  <a:pt x="774" y="192"/>
                  <a:pt x="776" y="194"/>
                </a:cubicBezTo>
                <a:cubicBezTo>
                  <a:pt x="775" y="192"/>
                  <a:pt x="774" y="188"/>
                  <a:pt x="776" y="190"/>
                </a:cubicBezTo>
                <a:cubicBezTo>
                  <a:pt x="782" y="200"/>
                  <a:pt x="774" y="198"/>
                  <a:pt x="781" y="209"/>
                </a:cubicBezTo>
                <a:cubicBezTo>
                  <a:pt x="782" y="211"/>
                  <a:pt x="782" y="210"/>
                  <a:pt x="784" y="211"/>
                </a:cubicBezTo>
                <a:cubicBezTo>
                  <a:pt x="782" y="207"/>
                  <a:pt x="785" y="207"/>
                  <a:pt x="785" y="203"/>
                </a:cubicBezTo>
                <a:cubicBezTo>
                  <a:pt x="789" y="210"/>
                  <a:pt x="784" y="206"/>
                  <a:pt x="788" y="212"/>
                </a:cubicBezTo>
                <a:cubicBezTo>
                  <a:pt x="786" y="212"/>
                  <a:pt x="788" y="216"/>
                  <a:pt x="786" y="217"/>
                </a:cubicBezTo>
                <a:cubicBezTo>
                  <a:pt x="787" y="218"/>
                  <a:pt x="788" y="218"/>
                  <a:pt x="789" y="220"/>
                </a:cubicBezTo>
                <a:cubicBezTo>
                  <a:pt x="788" y="220"/>
                  <a:pt x="787" y="218"/>
                  <a:pt x="787" y="219"/>
                </a:cubicBezTo>
                <a:cubicBezTo>
                  <a:pt x="788" y="221"/>
                  <a:pt x="789" y="223"/>
                  <a:pt x="791" y="226"/>
                </a:cubicBezTo>
                <a:cubicBezTo>
                  <a:pt x="793" y="227"/>
                  <a:pt x="790" y="222"/>
                  <a:pt x="793" y="224"/>
                </a:cubicBezTo>
                <a:cubicBezTo>
                  <a:pt x="792" y="220"/>
                  <a:pt x="793" y="220"/>
                  <a:pt x="795" y="221"/>
                </a:cubicBezTo>
                <a:cubicBezTo>
                  <a:pt x="798" y="227"/>
                  <a:pt x="796" y="231"/>
                  <a:pt x="795" y="230"/>
                </a:cubicBezTo>
                <a:cubicBezTo>
                  <a:pt x="795" y="231"/>
                  <a:pt x="796" y="233"/>
                  <a:pt x="796" y="234"/>
                </a:cubicBezTo>
                <a:cubicBezTo>
                  <a:pt x="793" y="231"/>
                  <a:pt x="796" y="239"/>
                  <a:pt x="792" y="235"/>
                </a:cubicBezTo>
                <a:cubicBezTo>
                  <a:pt x="794" y="238"/>
                  <a:pt x="793" y="237"/>
                  <a:pt x="792" y="236"/>
                </a:cubicBezTo>
                <a:cubicBezTo>
                  <a:pt x="794" y="240"/>
                  <a:pt x="794" y="243"/>
                  <a:pt x="797" y="248"/>
                </a:cubicBezTo>
                <a:cubicBezTo>
                  <a:pt x="797" y="246"/>
                  <a:pt x="797" y="245"/>
                  <a:pt x="799" y="248"/>
                </a:cubicBezTo>
                <a:cubicBezTo>
                  <a:pt x="799" y="247"/>
                  <a:pt x="798" y="246"/>
                  <a:pt x="798" y="245"/>
                </a:cubicBezTo>
                <a:cubicBezTo>
                  <a:pt x="798" y="244"/>
                  <a:pt x="799" y="247"/>
                  <a:pt x="800" y="247"/>
                </a:cubicBezTo>
                <a:cubicBezTo>
                  <a:pt x="800" y="246"/>
                  <a:pt x="799" y="246"/>
                  <a:pt x="798" y="244"/>
                </a:cubicBezTo>
                <a:cubicBezTo>
                  <a:pt x="799" y="244"/>
                  <a:pt x="800" y="246"/>
                  <a:pt x="800" y="246"/>
                </a:cubicBezTo>
                <a:cubicBezTo>
                  <a:pt x="802" y="250"/>
                  <a:pt x="800" y="249"/>
                  <a:pt x="801" y="252"/>
                </a:cubicBezTo>
                <a:cubicBezTo>
                  <a:pt x="799" y="250"/>
                  <a:pt x="800" y="252"/>
                  <a:pt x="799" y="251"/>
                </a:cubicBezTo>
                <a:cubicBezTo>
                  <a:pt x="800" y="252"/>
                  <a:pt x="801" y="254"/>
                  <a:pt x="802" y="256"/>
                </a:cubicBezTo>
                <a:cubicBezTo>
                  <a:pt x="800" y="254"/>
                  <a:pt x="800" y="256"/>
                  <a:pt x="799" y="255"/>
                </a:cubicBezTo>
                <a:cubicBezTo>
                  <a:pt x="799" y="256"/>
                  <a:pt x="800" y="257"/>
                  <a:pt x="800" y="258"/>
                </a:cubicBezTo>
                <a:cubicBezTo>
                  <a:pt x="798" y="257"/>
                  <a:pt x="797" y="261"/>
                  <a:pt x="794" y="257"/>
                </a:cubicBezTo>
                <a:cubicBezTo>
                  <a:pt x="794" y="258"/>
                  <a:pt x="795" y="260"/>
                  <a:pt x="794" y="260"/>
                </a:cubicBezTo>
                <a:cubicBezTo>
                  <a:pt x="792" y="255"/>
                  <a:pt x="791" y="256"/>
                  <a:pt x="790" y="256"/>
                </a:cubicBezTo>
                <a:cubicBezTo>
                  <a:pt x="792" y="259"/>
                  <a:pt x="794" y="261"/>
                  <a:pt x="795" y="265"/>
                </a:cubicBezTo>
                <a:cubicBezTo>
                  <a:pt x="793" y="262"/>
                  <a:pt x="795" y="266"/>
                  <a:pt x="793" y="262"/>
                </a:cubicBezTo>
                <a:cubicBezTo>
                  <a:pt x="792" y="267"/>
                  <a:pt x="790" y="268"/>
                  <a:pt x="787" y="266"/>
                </a:cubicBezTo>
                <a:cubicBezTo>
                  <a:pt x="786" y="263"/>
                  <a:pt x="784" y="260"/>
                  <a:pt x="784" y="259"/>
                </a:cubicBezTo>
                <a:cubicBezTo>
                  <a:pt x="784" y="258"/>
                  <a:pt x="783" y="258"/>
                  <a:pt x="783" y="257"/>
                </a:cubicBezTo>
                <a:cubicBezTo>
                  <a:pt x="783" y="257"/>
                  <a:pt x="783" y="258"/>
                  <a:pt x="784" y="259"/>
                </a:cubicBezTo>
                <a:cubicBezTo>
                  <a:pt x="783" y="258"/>
                  <a:pt x="782" y="256"/>
                  <a:pt x="782" y="255"/>
                </a:cubicBezTo>
                <a:close/>
                <a:moveTo>
                  <a:pt x="340" y="50"/>
                </a:moveTo>
                <a:cubicBezTo>
                  <a:pt x="338" y="51"/>
                  <a:pt x="336" y="51"/>
                  <a:pt x="336" y="51"/>
                </a:cubicBezTo>
                <a:cubicBezTo>
                  <a:pt x="338" y="51"/>
                  <a:pt x="340" y="51"/>
                  <a:pt x="340" y="50"/>
                </a:cubicBezTo>
                <a:close/>
                <a:moveTo>
                  <a:pt x="236" y="74"/>
                </a:moveTo>
                <a:cubicBezTo>
                  <a:pt x="236" y="74"/>
                  <a:pt x="235" y="75"/>
                  <a:pt x="235" y="74"/>
                </a:cubicBezTo>
                <a:cubicBezTo>
                  <a:pt x="234" y="75"/>
                  <a:pt x="233" y="75"/>
                  <a:pt x="233" y="76"/>
                </a:cubicBezTo>
                <a:cubicBezTo>
                  <a:pt x="236" y="75"/>
                  <a:pt x="230" y="77"/>
                  <a:pt x="232" y="77"/>
                </a:cubicBezTo>
                <a:cubicBezTo>
                  <a:pt x="234" y="76"/>
                  <a:pt x="235" y="75"/>
                  <a:pt x="236" y="74"/>
                </a:cubicBezTo>
                <a:close/>
                <a:moveTo>
                  <a:pt x="231" y="76"/>
                </a:moveTo>
                <a:cubicBezTo>
                  <a:pt x="232" y="75"/>
                  <a:pt x="233" y="76"/>
                  <a:pt x="234" y="74"/>
                </a:cubicBezTo>
                <a:cubicBezTo>
                  <a:pt x="234" y="75"/>
                  <a:pt x="236" y="72"/>
                  <a:pt x="237" y="71"/>
                </a:cubicBezTo>
                <a:cubicBezTo>
                  <a:pt x="233" y="73"/>
                  <a:pt x="233" y="74"/>
                  <a:pt x="231" y="76"/>
                </a:cubicBezTo>
                <a:close/>
                <a:moveTo>
                  <a:pt x="162" y="116"/>
                </a:moveTo>
                <a:cubicBezTo>
                  <a:pt x="164" y="115"/>
                  <a:pt x="164" y="115"/>
                  <a:pt x="164" y="115"/>
                </a:cubicBezTo>
                <a:cubicBezTo>
                  <a:pt x="162" y="115"/>
                  <a:pt x="165" y="114"/>
                  <a:pt x="167" y="112"/>
                </a:cubicBezTo>
                <a:cubicBezTo>
                  <a:pt x="165" y="113"/>
                  <a:pt x="164" y="114"/>
                  <a:pt x="164" y="114"/>
                </a:cubicBezTo>
                <a:cubicBezTo>
                  <a:pt x="167" y="111"/>
                  <a:pt x="164" y="113"/>
                  <a:pt x="165" y="111"/>
                </a:cubicBezTo>
                <a:cubicBezTo>
                  <a:pt x="164" y="112"/>
                  <a:pt x="162" y="113"/>
                  <a:pt x="162" y="114"/>
                </a:cubicBezTo>
                <a:cubicBezTo>
                  <a:pt x="168" y="110"/>
                  <a:pt x="160" y="115"/>
                  <a:pt x="162" y="114"/>
                </a:cubicBezTo>
                <a:cubicBezTo>
                  <a:pt x="166" y="112"/>
                  <a:pt x="161" y="116"/>
                  <a:pt x="162" y="116"/>
                </a:cubicBezTo>
                <a:close/>
                <a:moveTo>
                  <a:pt x="132" y="113"/>
                </a:moveTo>
                <a:cubicBezTo>
                  <a:pt x="134" y="112"/>
                  <a:pt x="135" y="111"/>
                  <a:pt x="134" y="111"/>
                </a:cubicBezTo>
                <a:cubicBezTo>
                  <a:pt x="132" y="113"/>
                  <a:pt x="132" y="113"/>
                  <a:pt x="132" y="113"/>
                </a:cubicBezTo>
                <a:close/>
                <a:moveTo>
                  <a:pt x="788" y="254"/>
                </a:moveTo>
                <a:cubicBezTo>
                  <a:pt x="788" y="256"/>
                  <a:pt x="790" y="259"/>
                  <a:pt x="791" y="260"/>
                </a:cubicBezTo>
                <a:cubicBezTo>
                  <a:pt x="790" y="258"/>
                  <a:pt x="789" y="255"/>
                  <a:pt x="788" y="254"/>
                </a:cubicBezTo>
                <a:close/>
                <a:moveTo>
                  <a:pt x="792" y="242"/>
                </a:moveTo>
                <a:cubicBezTo>
                  <a:pt x="793" y="245"/>
                  <a:pt x="794" y="247"/>
                  <a:pt x="796" y="250"/>
                </a:cubicBezTo>
                <a:cubicBezTo>
                  <a:pt x="797" y="249"/>
                  <a:pt x="792" y="240"/>
                  <a:pt x="790" y="237"/>
                </a:cubicBezTo>
                <a:cubicBezTo>
                  <a:pt x="790" y="239"/>
                  <a:pt x="794" y="244"/>
                  <a:pt x="795" y="246"/>
                </a:cubicBezTo>
                <a:cubicBezTo>
                  <a:pt x="794" y="246"/>
                  <a:pt x="793" y="243"/>
                  <a:pt x="792" y="242"/>
                </a:cubicBezTo>
                <a:close/>
                <a:moveTo>
                  <a:pt x="787" y="245"/>
                </a:moveTo>
                <a:cubicBezTo>
                  <a:pt x="787" y="245"/>
                  <a:pt x="787" y="247"/>
                  <a:pt x="786" y="246"/>
                </a:cubicBezTo>
                <a:cubicBezTo>
                  <a:pt x="788" y="248"/>
                  <a:pt x="789" y="252"/>
                  <a:pt x="790" y="253"/>
                </a:cubicBezTo>
                <a:cubicBezTo>
                  <a:pt x="789" y="250"/>
                  <a:pt x="788" y="247"/>
                  <a:pt x="787" y="245"/>
                </a:cubicBezTo>
                <a:close/>
                <a:moveTo>
                  <a:pt x="779" y="256"/>
                </a:moveTo>
                <a:cubicBezTo>
                  <a:pt x="779" y="256"/>
                  <a:pt x="776" y="252"/>
                  <a:pt x="777" y="255"/>
                </a:cubicBezTo>
                <a:cubicBezTo>
                  <a:pt x="778" y="255"/>
                  <a:pt x="778" y="255"/>
                  <a:pt x="779" y="257"/>
                </a:cubicBezTo>
                <a:cubicBezTo>
                  <a:pt x="779" y="258"/>
                  <a:pt x="779" y="258"/>
                  <a:pt x="779" y="258"/>
                </a:cubicBezTo>
                <a:cubicBezTo>
                  <a:pt x="780" y="258"/>
                  <a:pt x="780" y="258"/>
                  <a:pt x="779" y="256"/>
                </a:cubicBezTo>
                <a:close/>
                <a:moveTo>
                  <a:pt x="785" y="244"/>
                </a:moveTo>
                <a:cubicBezTo>
                  <a:pt x="787" y="249"/>
                  <a:pt x="783" y="241"/>
                  <a:pt x="784" y="244"/>
                </a:cubicBezTo>
                <a:cubicBezTo>
                  <a:pt x="786" y="246"/>
                  <a:pt x="784" y="246"/>
                  <a:pt x="785" y="247"/>
                </a:cubicBezTo>
                <a:cubicBezTo>
                  <a:pt x="785" y="246"/>
                  <a:pt x="787" y="249"/>
                  <a:pt x="787" y="249"/>
                </a:cubicBezTo>
                <a:cubicBezTo>
                  <a:pt x="786" y="247"/>
                  <a:pt x="786" y="245"/>
                  <a:pt x="785" y="244"/>
                </a:cubicBezTo>
                <a:close/>
                <a:moveTo>
                  <a:pt x="789" y="230"/>
                </a:moveTo>
                <a:cubicBezTo>
                  <a:pt x="790" y="231"/>
                  <a:pt x="791" y="232"/>
                  <a:pt x="792" y="233"/>
                </a:cubicBezTo>
                <a:cubicBezTo>
                  <a:pt x="790" y="230"/>
                  <a:pt x="789" y="228"/>
                  <a:pt x="790" y="229"/>
                </a:cubicBezTo>
                <a:cubicBezTo>
                  <a:pt x="788" y="225"/>
                  <a:pt x="789" y="224"/>
                  <a:pt x="787" y="222"/>
                </a:cubicBezTo>
                <a:cubicBezTo>
                  <a:pt x="787" y="222"/>
                  <a:pt x="787" y="224"/>
                  <a:pt x="786" y="224"/>
                </a:cubicBezTo>
                <a:cubicBezTo>
                  <a:pt x="788" y="225"/>
                  <a:pt x="788" y="226"/>
                  <a:pt x="789" y="227"/>
                </a:cubicBezTo>
                <a:cubicBezTo>
                  <a:pt x="789" y="228"/>
                  <a:pt x="789" y="229"/>
                  <a:pt x="789" y="229"/>
                </a:cubicBezTo>
                <a:cubicBezTo>
                  <a:pt x="788" y="226"/>
                  <a:pt x="787" y="226"/>
                  <a:pt x="785" y="224"/>
                </a:cubicBezTo>
                <a:cubicBezTo>
                  <a:pt x="787" y="227"/>
                  <a:pt x="786" y="227"/>
                  <a:pt x="785" y="226"/>
                </a:cubicBezTo>
                <a:cubicBezTo>
                  <a:pt x="787" y="230"/>
                  <a:pt x="786" y="228"/>
                  <a:pt x="787" y="231"/>
                </a:cubicBezTo>
                <a:cubicBezTo>
                  <a:pt x="788" y="231"/>
                  <a:pt x="789" y="234"/>
                  <a:pt x="790" y="235"/>
                </a:cubicBezTo>
                <a:cubicBezTo>
                  <a:pt x="790" y="235"/>
                  <a:pt x="792" y="237"/>
                  <a:pt x="791" y="235"/>
                </a:cubicBezTo>
                <a:cubicBezTo>
                  <a:pt x="790" y="235"/>
                  <a:pt x="790" y="233"/>
                  <a:pt x="789" y="232"/>
                </a:cubicBezTo>
                <a:cubicBezTo>
                  <a:pt x="789" y="232"/>
                  <a:pt x="790" y="235"/>
                  <a:pt x="789" y="233"/>
                </a:cubicBezTo>
                <a:cubicBezTo>
                  <a:pt x="789" y="233"/>
                  <a:pt x="787" y="230"/>
                  <a:pt x="788" y="230"/>
                </a:cubicBezTo>
                <a:cubicBezTo>
                  <a:pt x="789" y="232"/>
                  <a:pt x="790" y="234"/>
                  <a:pt x="792" y="235"/>
                </a:cubicBezTo>
                <a:cubicBezTo>
                  <a:pt x="791" y="234"/>
                  <a:pt x="789" y="231"/>
                  <a:pt x="789" y="230"/>
                </a:cubicBezTo>
                <a:close/>
                <a:moveTo>
                  <a:pt x="788" y="235"/>
                </a:moveTo>
                <a:cubicBezTo>
                  <a:pt x="788" y="233"/>
                  <a:pt x="786" y="229"/>
                  <a:pt x="785" y="229"/>
                </a:cubicBezTo>
                <a:cubicBezTo>
                  <a:pt x="787" y="231"/>
                  <a:pt x="787" y="234"/>
                  <a:pt x="788" y="235"/>
                </a:cubicBezTo>
                <a:close/>
                <a:moveTo>
                  <a:pt x="756" y="236"/>
                </a:moveTo>
                <a:cubicBezTo>
                  <a:pt x="755" y="236"/>
                  <a:pt x="757" y="239"/>
                  <a:pt x="758" y="240"/>
                </a:cubicBezTo>
                <a:cubicBezTo>
                  <a:pt x="760" y="241"/>
                  <a:pt x="759" y="242"/>
                  <a:pt x="760" y="244"/>
                </a:cubicBezTo>
                <a:cubicBezTo>
                  <a:pt x="760" y="243"/>
                  <a:pt x="762" y="245"/>
                  <a:pt x="761" y="242"/>
                </a:cubicBezTo>
                <a:cubicBezTo>
                  <a:pt x="759" y="241"/>
                  <a:pt x="759" y="241"/>
                  <a:pt x="756" y="236"/>
                </a:cubicBezTo>
                <a:close/>
                <a:moveTo>
                  <a:pt x="780" y="220"/>
                </a:moveTo>
                <a:cubicBezTo>
                  <a:pt x="781" y="222"/>
                  <a:pt x="781" y="223"/>
                  <a:pt x="782" y="225"/>
                </a:cubicBezTo>
                <a:cubicBezTo>
                  <a:pt x="783" y="226"/>
                  <a:pt x="784" y="227"/>
                  <a:pt x="785" y="228"/>
                </a:cubicBezTo>
                <a:cubicBezTo>
                  <a:pt x="783" y="225"/>
                  <a:pt x="782" y="222"/>
                  <a:pt x="780" y="220"/>
                </a:cubicBezTo>
                <a:close/>
                <a:moveTo>
                  <a:pt x="787" y="219"/>
                </a:moveTo>
                <a:cubicBezTo>
                  <a:pt x="786" y="219"/>
                  <a:pt x="786" y="220"/>
                  <a:pt x="787" y="221"/>
                </a:cubicBezTo>
                <a:cubicBezTo>
                  <a:pt x="787" y="221"/>
                  <a:pt x="789" y="225"/>
                  <a:pt x="789" y="223"/>
                </a:cubicBezTo>
                <a:cubicBezTo>
                  <a:pt x="787" y="221"/>
                  <a:pt x="787" y="220"/>
                  <a:pt x="787" y="219"/>
                </a:cubicBezTo>
                <a:close/>
                <a:moveTo>
                  <a:pt x="781" y="226"/>
                </a:moveTo>
                <a:cubicBezTo>
                  <a:pt x="781" y="227"/>
                  <a:pt x="780" y="223"/>
                  <a:pt x="779" y="224"/>
                </a:cubicBezTo>
                <a:cubicBezTo>
                  <a:pt x="780" y="224"/>
                  <a:pt x="780" y="225"/>
                  <a:pt x="779" y="225"/>
                </a:cubicBezTo>
                <a:cubicBezTo>
                  <a:pt x="781" y="228"/>
                  <a:pt x="783" y="228"/>
                  <a:pt x="781" y="226"/>
                </a:cubicBezTo>
                <a:close/>
                <a:moveTo>
                  <a:pt x="760" y="233"/>
                </a:moveTo>
                <a:cubicBezTo>
                  <a:pt x="761" y="237"/>
                  <a:pt x="756" y="230"/>
                  <a:pt x="756" y="233"/>
                </a:cubicBezTo>
                <a:cubicBezTo>
                  <a:pt x="758" y="234"/>
                  <a:pt x="760" y="235"/>
                  <a:pt x="762" y="237"/>
                </a:cubicBezTo>
                <a:cubicBezTo>
                  <a:pt x="761" y="235"/>
                  <a:pt x="761" y="233"/>
                  <a:pt x="760" y="233"/>
                </a:cubicBezTo>
                <a:close/>
                <a:moveTo>
                  <a:pt x="754" y="232"/>
                </a:moveTo>
                <a:cubicBezTo>
                  <a:pt x="755" y="231"/>
                  <a:pt x="756" y="235"/>
                  <a:pt x="757" y="236"/>
                </a:cubicBezTo>
                <a:cubicBezTo>
                  <a:pt x="757" y="234"/>
                  <a:pt x="753" y="229"/>
                  <a:pt x="754" y="232"/>
                </a:cubicBezTo>
                <a:close/>
                <a:moveTo>
                  <a:pt x="747" y="236"/>
                </a:moveTo>
                <a:cubicBezTo>
                  <a:pt x="746" y="236"/>
                  <a:pt x="748" y="238"/>
                  <a:pt x="748" y="239"/>
                </a:cubicBezTo>
                <a:cubicBezTo>
                  <a:pt x="749" y="239"/>
                  <a:pt x="749" y="240"/>
                  <a:pt x="749" y="239"/>
                </a:cubicBezTo>
                <a:cubicBezTo>
                  <a:pt x="748" y="239"/>
                  <a:pt x="748" y="237"/>
                  <a:pt x="747" y="236"/>
                </a:cubicBezTo>
                <a:close/>
                <a:moveTo>
                  <a:pt x="753" y="170"/>
                </a:moveTo>
                <a:cubicBezTo>
                  <a:pt x="752" y="170"/>
                  <a:pt x="752" y="170"/>
                  <a:pt x="753" y="172"/>
                </a:cubicBezTo>
                <a:cubicBezTo>
                  <a:pt x="754" y="172"/>
                  <a:pt x="755" y="172"/>
                  <a:pt x="756" y="173"/>
                </a:cubicBezTo>
                <a:cubicBezTo>
                  <a:pt x="754" y="172"/>
                  <a:pt x="753" y="171"/>
                  <a:pt x="753" y="170"/>
                </a:cubicBezTo>
                <a:close/>
                <a:moveTo>
                  <a:pt x="747" y="163"/>
                </a:moveTo>
                <a:cubicBezTo>
                  <a:pt x="746" y="162"/>
                  <a:pt x="745" y="163"/>
                  <a:pt x="746" y="165"/>
                </a:cubicBezTo>
                <a:cubicBezTo>
                  <a:pt x="746" y="164"/>
                  <a:pt x="749" y="168"/>
                  <a:pt x="749" y="167"/>
                </a:cubicBezTo>
                <a:cubicBezTo>
                  <a:pt x="746" y="163"/>
                  <a:pt x="748" y="165"/>
                  <a:pt x="747" y="163"/>
                </a:cubicBezTo>
                <a:close/>
                <a:moveTo>
                  <a:pt x="726" y="156"/>
                </a:moveTo>
                <a:cubicBezTo>
                  <a:pt x="725" y="156"/>
                  <a:pt x="728" y="159"/>
                  <a:pt x="729" y="160"/>
                </a:cubicBezTo>
                <a:cubicBezTo>
                  <a:pt x="730" y="160"/>
                  <a:pt x="728" y="158"/>
                  <a:pt x="726" y="156"/>
                </a:cubicBezTo>
                <a:close/>
                <a:moveTo>
                  <a:pt x="723" y="152"/>
                </a:moveTo>
                <a:cubicBezTo>
                  <a:pt x="722" y="152"/>
                  <a:pt x="721" y="151"/>
                  <a:pt x="721" y="150"/>
                </a:cubicBezTo>
                <a:cubicBezTo>
                  <a:pt x="720" y="150"/>
                  <a:pt x="720" y="151"/>
                  <a:pt x="721" y="152"/>
                </a:cubicBezTo>
                <a:cubicBezTo>
                  <a:pt x="722" y="151"/>
                  <a:pt x="725" y="155"/>
                  <a:pt x="724" y="153"/>
                </a:cubicBezTo>
                <a:cubicBezTo>
                  <a:pt x="723" y="153"/>
                  <a:pt x="723" y="153"/>
                  <a:pt x="723" y="152"/>
                </a:cubicBezTo>
                <a:close/>
                <a:moveTo>
                  <a:pt x="726" y="146"/>
                </a:moveTo>
                <a:cubicBezTo>
                  <a:pt x="727" y="147"/>
                  <a:pt x="726" y="147"/>
                  <a:pt x="728" y="149"/>
                </a:cubicBezTo>
                <a:cubicBezTo>
                  <a:pt x="729" y="150"/>
                  <a:pt x="727" y="147"/>
                  <a:pt x="726" y="146"/>
                </a:cubicBezTo>
                <a:close/>
                <a:moveTo>
                  <a:pt x="717" y="154"/>
                </a:moveTo>
                <a:cubicBezTo>
                  <a:pt x="718" y="156"/>
                  <a:pt x="715" y="152"/>
                  <a:pt x="714" y="152"/>
                </a:cubicBezTo>
                <a:cubicBezTo>
                  <a:pt x="714" y="153"/>
                  <a:pt x="716" y="154"/>
                  <a:pt x="717" y="156"/>
                </a:cubicBezTo>
                <a:cubicBezTo>
                  <a:pt x="718" y="156"/>
                  <a:pt x="718" y="155"/>
                  <a:pt x="717" y="154"/>
                </a:cubicBezTo>
                <a:close/>
                <a:moveTo>
                  <a:pt x="723" y="138"/>
                </a:moveTo>
                <a:cubicBezTo>
                  <a:pt x="726" y="140"/>
                  <a:pt x="727" y="142"/>
                  <a:pt x="728" y="143"/>
                </a:cubicBezTo>
                <a:cubicBezTo>
                  <a:pt x="727" y="141"/>
                  <a:pt x="725" y="139"/>
                  <a:pt x="723" y="138"/>
                </a:cubicBezTo>
                <a:close/>
                <a:moveTo>
                  <a:pt x="723" y="139"/>
                </a:moveTo>
                <a:cubicBezTo>
                  <a:pt x="723" y="138"/>
                  <a:pt x="722" y="137"/>
                  <a:pt x="721" y="137"/>
                </a:cubicBezTo>
                <a:cubicBezTo>
                  <a:pt x="720" y="136"/>
                  <a:pt x="720" y="136"/>
                  <a:pt x="720" y="137"/>
                </a:cubicBezTo>
                <a:cubicBezTo>
                  <a:pt x="721" y="139"/>
                  <a:pt x="722" y="140"/>
                  <a:pt x="723" y="141"/>
                </a:cubicBezTo>
                <a:cubicBezTo>
                  <a:pt x="722" y="139"/>
                  <a:pt x="720" y="138"/>
                  <a:pt x="721" y="137"/>
                </a:cubicBezTo>
                <a:cubicBezTo>
                  <a:pt x="723" y="139"/>
                  <a:pt x="724" y="140"/>
                  <a:pt x="725" y="140"/>
                </a:cubicBezTo>
                <a:cubicBezTo>
                  <a:pt x="724" y="139"/>
                  <a:pt x="724" y="139"/>
                  <a:pt x="723" y="139"/>
                </a:cubicBezTo>
                <a:close/>
                <a:moveTo>
                  <a:pt x="722" y="140"/>
                </a:moveTo>
                <a:cubicBezTo>
                  <a:pt x="719" y="137"/>
                  <a:pt x="719" y="137"/>
                  <a:pt x="719" y="137"/>
                </a:cubicBezTo>
                <a:cubicBezTo>
                  <a:pt x="718" y="137"/>
                  <a:pt x="720" y="140"/>
                  <a:pt x="721" y="141"/>
                </a:cubicBezTo>
                <a:cubicBezTo>
                  <a:pt x="722" y="141"/>
                  <a:pt x="722" y="141"/>
                  <a:pt x="722" y="140"/>
                </a:cubicBezTo>
                <a:close/>
                <a:moveTo>
                  <a:pt x="721" y="134"/>
                </a:moveTo>
                <a:cubicBezTo>
                  <a:pt x="720" y="134"/>
                  <a:pt x="719" y="134"/>
                  <a:pt x="719" y="134"/>
                </a:cubicBezTo>
                <a:cubicBezTo>
                  <a:pt x="723" y="138"/>
                  <a:pt x="724" y="137"/>
                  <a:pt x="721" y="134"/>
                </a:cubicBezTo>
                <a:close/>
                <a:moveTo>
                  <a:pt x="714" y="136"/>
                </a:moveTo>
                <a:cubicBezTo>
                  <a:pt x="715" y="135"/>
                  <a:pt x="715" y="135"/>
                  <a:pt x="714" y="134"/>
                </a:cubicBezTo>
                <a:cubicBezTo>
                  <a:pt x="713" y="133"/>
                  <a:pt x="712" y="134"/>
                  <a:pt x="714" y="136"/>
                </a:cubicBezTo>
                <a:close/>
                <a:moveTo>
                  <a:pt x="697" y="113"/>
                </a:moveTo>
                <a:cubicBezTo>
                  <a:pt x="698" y="114"/>
                  <a:pt x="698" y="113"/>
                  <a:pt x="697" y="113"/>
                </a:cubicBezTo>
                <a:cubicBezTo>
                  <a:pt x="696" y="113"/>
                  <a:pt x="694" y="110"/>
                  <a:pt x="693" y="110"/>
                </a:cubicBezTo>
                <a:cubicBezTo>
                  <a:pt x="695" y="112"/>
                  <a:pt x="698" y="116"/>
                  <a:pt x="700" y="117"/>
                </a:cubicBezTo>
                <a:cubicBezTo>
                  <a:pt x="699" y="116"/>
                  <a:pt x="696" y="113"/>
                  <a:pt x="697" y="113"/>
                </a:cubicBezTo>
                <a:close/>
                <a:moveTo>
                  <a:pt x="662" y="153"/>
                </a:moveTo>
                <a:cubicBezTo>
                  <a:pt x="663" y="154"/>
                  <a:pt x="665" y="156"/>
                  <a:pt x="666" y="156"/>
                </a:cubicBezTo>
                <a:cubicBezTo>
                  <a:pt x="665" y="155"/>
                  <a:pt x="663" y="152"/>
                  <a:pt x="662" y="153"/>
                </a:cubicBezTo>
                <a:close/>
                <a:moveTo>
                  <a:pt x="685" y="103"/>
                </a:moveTo>
                <a:cubicBezTo>
                  <a:pt x="687" y="104"/>
                  <a:pt x="686" y="104"/>
                  <a:pt x="687" y="105"/>
                </a:cubicBezTo>
                <a:cubicBezTo>
                  <a:pt x="688" y="106"/>
                  <a:pt x="689" y="106"/>
                  <a:pt x="689" y="106"/>
                </a:cubicBezTo>
                <a:cubicBezTo>
                  <a:pt x="688" y="105"/>
                  <a:pt x="687" y="103"/>
                  <a:pt x="685" y="103"/>
                </a:cubicBezTo>
                <a:close/>
                <a:moveTo>
                  <a:pt x="599" y="49"/>
                </a:moveTo>
                <a:cubicBezTo>
                  <a:pt x="600" y="50"/>
                  <a:pt x="603" y="51"/>
                  <a:pt x="603" y="50"/>
                </a:cubicBezTo>
                <a:cubicBezTo>
                  <a:pt x="600" y="49"/>
                  <a:pt x="601" y="50"/>
                  <a:pt x="599" y="49"/>
                </a:cubicBezTo>
                <a:close/>
                <a:moveTo>
                  <a:pt x="579" y="43"/>
                </a:moveTo>
                <a:cubicBezTo>
                  <a:pt x="579" y="42"/>
                  <a:pt x="584" y="44"/>
                  <a:pt x="581" y="43"/>
                </a:cubicBezTo>
                <a:cubicBezTo>
                  <a:pt x="581" y="43"/>
                  <a:pt x="576" y="41"/>
                  <a:pt x="579" y="43"/>
                </a:cubicBezTo>
                <a:close/>
                <a:moveTo>
                  <a:pt x="568" y="37"/>
                </a:moveTo>
                <a:cubicBezTo>
                  <a:pt x="568" y="36"/>
                  <a:pt x="570" y="37"/>
                  <a:pt x="571" y="38"/>
                </a:cubicBezTo>
                <a:cubicBezTo>
                  <a:pt x="573" y="38"/>
                  <a:pt x="568" y="36"/>
                  <a:pt x="567" y="36"/>
                </a:cubicBezTo>
                <a:cubicBezTo>
                  <a:pt x="570" y="37"/>
                  <a:pt x="565" y="36"/>
                  <a:pt x="568" y="37"/>
                </a:cubicBezTo>
                <a:close/>
                <a:moveTo>
                  <a:pt x="562" y="33"/>
                </a:moveTo>
                <a:cubicBezTo>
                  <a:pt x="563" y="34"/>
                  <a:pt x="563" y="33"/>
                  <a:pt x="565" y="33"/>
                </a:cubicBezTo>
                <a:cubicBezTo>
                  <a:pt x="567" y="35"/>
                  <a:pt x="567" y="35"/>
                  <a:pt x="567" y="35"/>
                </a:cubicBezTo>
                <a:cubicBezTo>
                  <a:pt x="570" y="35"/>
                  <a:pt x="558" y="30"/>
                  <a:pt x="562" y="33"/>
                </a:cubicBezTo>
                <a:close/>
                <a:moveTo>
                  <a:pt x="533" y="22"/>
                </a:moveTo>
                <a:cubicBezTo>
                  <a:pt x="531" y="22"/>
                  <a:pt x="527" y="19"/>
                  <a:pt x="523" y="19"/>
                </a:cubicBezTo>
                <a:cubicBezTo>
                  <a:pt x="524" y="20"/>
                  <a:pt x="519" y="18"/>
                  <a:pt x="519" y="19"/>
                </a:cubicBezTo>
                <a:cubicBezTo>
                  <a:pt x="522" y="20"/>
                  <a:pt x="520" y="20"/>
                  <a:pt x="524" y="21"/>
                </a:cubicBezTo>
                <a:cubicBezTo>
                  <a:pt x="522" y="19"/>
                  <a:pt x="526" y="20"/>
                  <a:pt x="528" y="20"/>
                </a:cubicBezTo>
                <a:cubicBezTo>
                  <a:pt x="529" y="21"/>
                  <a:pt x="532" y="22"/>
                  <a:pt x="535" y="23"/>
                </a:cubicBezTo>
                <a:cubicBezTo>
                  <a:pt x="534" y="23"/>
                  <a:pt x="535" y="22"/>
                  <a:pt x="533" y="22"/>
                </a:cubicBezTo>
                <a:close/>
                <a:moveTo>
                  <a:pt x="513" y="21"/>
                </a:moveTo>
                <a:cubicBezTo>
                  <a:pt x="515" y="21"/>
                  <a:pt x="520" y="24"/>
                  <a:pt x="520" y="23"/>
                </a:cubicBezTo>
                <a:cubicBezTo>
                  <a:pt x="516" y="22"/>
                  <a:pt x="514" y="21"/>
                  <a:pt x="513" y="21"/>
                </a:cubicBezTo>
                <a:close/>
                <a:moveTo>
                  <a:pt x="499" y="13"/>
                </a:moveTo>
                <a:cubicBezTo>
                  <a:pt x="501" y="14"/>
                  <a:pt x="499" y="14"/>
                  <a:pt x="502" y="15"/>
                </a:cubicBezTo>
                <a:cubicBezTo>
                  <a:pt x="501" y="14"/>
                  <a:pt x="504" y="14"/>
                  <a:pt x="502" y="14"/>
                </a:cubicBezTo>
                <a:cubicBezTo>
                  <a:pt x="502" y="14"/>
                  <a:pt x="499" y="13"/>
                  <a:pt x="499" y="13"/>
                </a:cubicBezTo>
                <a:close/>
                <a:moveTo>
                  <a:pt x="497" y="13"/>
                </a:moveTo>
                <a:cubicBezTo>
                  <a:pt x="502" y="15"/>
                  <a:pt x="497" y="14"/>
                  <a:pt x="497" y="15"/>
                </a:cubicBezTo>
                <a:cubicBezTo>
                  <a:pt x="499" y="15"/>
                  <a:pt x="500" y="16"/>
                  <a:pt x="501" y="16"/>
                </a:cubicBezTo>
                <a:cubicBezTo>
                  <a:pt x="500" y="15"/>
                  <a:pt x="499" y="13"/>
                  <a:pt x="497" y="13"/>
                </a:cubicBezTo>
                <a:close/>
                <a:moveTo>
                  <a:pt x="494" y="15"/>
                </a:moveTo>
                <a:cubicBezTo>
                  <a:pt x="494" y="14"/>
                  <a:pt x="496" y="15"/>
                  <a:pt x="496" y="14"/>
                </a:cubicBezTo>
                <a:cubicBezTo>
                  <a:pt x="492" y="13"/>
                  <a:pt x="493" y="14"/>
                  <a:pt x="494" y="15"/>
                </a:cubicBezTo>
                <a:close/>
                <a:moveTo>
                  <a:pt x="441" y="7"/>
                </a:moveTo>
                <a:cubicBezTo>
                  <a:pt x="441" y="7"/>
                  <a:pt x="443" y="7"/>
                  <a:pt x="445" y="7"/>
                </a:cubicBezTo>
                <a:cubicBezTo>
                  <a:pt x="444" y="7"/>
                  <a:pt x="445" y="7"/>
                  <a:pt x="444" y="7"/>
                </a:cubicBezTo>
                <a:cubicBezTo>
                  <a:pt x="444" y="7"/>
                  <a:pt x="439" y="7"/>
                  <a:pt x="441" y="7"/>
                </a:cubicBezTo>
                <a:close/>
                <a:moveTo>
                  <a:pt x="436" y="6"/>
                </a:moveTo>
                <a:cubicBezTo>
                  <a:pt x="433" y="6"/>
                  <a:pt x="434" y="5"/>
                  <a:pt x="431" y="6"/>
                </a:cubicBezTo>
                <a:cubicBezTo>
                  <a:pt x="431" y="6"/>
                  <a:pt x="433" y="6"/>
                  <a:pt x="432" y="7"/>
                </a:cubicBezTo>
                <a:cubicBezTo>
                  <a:pt x="434" y="7"/>
                  <a:pt x="436" y="8"/>
                  <a:pt x="437" y="7"/>
                </a:cubicBezTo>
                <a:cubicBezTo>
                  <a:pt x="432" y="7"/>
                  <a:pt x="433" y="6"/>
                  <a:pt x="436" y="6"/>
                </a:cubicBezTo>
                <a:close/>
                <a:moveTo>
                  <a:pt x="424" y="8"/>
                </a:moveTo>
                <a:cubicBezTo>
                  <a:pt x="420" y="7"/>
                  <a:pt x="426" y="6"/>
                  <a:pt x="421" y="7"/>
                </a:cubicBezTo>
                <a:cubicBezTo>
                  <a:pt x="423" y="7"/>
                  <a:pt x="420" y="8"/>
                  <a:pt x="424" y="8"/>
                </a:cubicBezTo>
                <a:close/>
                <a:moveTo>
                  <a:pt x="415" y="4"/>
                </a:moveTo>
                <a:cubicBezTo>
                  <a:pt x="415" y="4"/>
                  <a:pt x="414" y="4"/>
                  <a:pt x="413" y="4"/>
                </a:cubicBezTo>
                <a:cubicBezTo>
                  <a:pt x="415" y="4"/>
                  <a:pt x="417" y="5"/>
                  <a:pt x="420" y="5"/>
                </a:cubicBezTo>
                <a:cubicBezTo>
                  <a:pt x="420" y="4"/>
                  <a:pt x="417" y="4"/>
                  <a:pt x="415" y="4"/>
                </a:cubicBezTo>
                <a:close/>
                <a:moveTo>
                  <a:pt x="417" y="5"/>
                </a:moveTo>
                <a:cubicBezTo>
                  <a:pt x="417" y="6"/>
                  <a:pt x="414" y="6"/>
                  <a:pt x="412" y="5"/>
                </a:cubicBezTo>
                <a:cubicBezTo>
                  <a:pt x="412" y="6"/>
                  <a:pt x="415" y="6"/>
                  <a:pt x="416" y="7"/>
                </a:cubicBezTo>
                <a:cubicBezTo>
                  <a:pt x="416" y="7"/>
                  <a:pt x="417" y="7"/>
                  <a:pt x="418" y="7"/>
                </a:cubicBezTo>
                <a:cubicBezTo>
                  <a:pt x="413" y="6"/>
                  <a:pt x="418" y="6"/>
                  <a:pt x="419" y="6"/>
                </a:cubicBezTo>
                <a:cubicBezTo>
                  <a:pt x="419" y="6"/>
                  <a:pt x="419" y="5"/>
                  <a:pt x="417" y="5"/>
                </a:cubicBezTo>
                <a:close/>
                <a:moveTo>
                  <a:pt x="412" y="4"/>
                </a:moveTo>
                <a:cubicBezTo>
                  <a:pt x="409" y="4"/>
                  <a:pt x="409" y="5"/>
                  <a:pt x="410" y="5"/>
                </a:cubicBezTo>
                <a:cubicBezTo>
                  <a:pt x="409" y="4"/>
                  <a:pt x="414" y="5"/>
                  <a:pt x="413" y="5"/>
                </a:cubicBezTo>
                <a:cubicBezTo>
                  <a:pt x="410" y="4"/>
                  <a:pt x="413" y="4"/>
                  <a:pt x="412" y="4"/>
                </a:cubicBezTo>
                <a:close/>
                <a:moveTo>
                  <a:pt x="409" y="5"/>
                </a:moveTo>
                <a:cubicBezTo>
                  <a:pt x="405" y="5"/>
                  <a:pt x="405" y="5"/>
                  <a:pt x="405" y="5"/>
                </a:cubicBezTo>
                <a:cubicBezTo>
                  <a:pt x="404" y="6"/>
                  <a:pt x="408" y="6"/>
                  <a:pt x="407" y="7"/>
                </a:cubicBezTo>
                <a:cubicBezTo>
                  <a:pt x="409" y="7"/>
                  <a:pt x="409" y="7"/>
                  <a:pt x="412" y="8"/>
                </a:cubicBezTo>
                <a:cubicBezTo>
                  <a:pt x="411" y="7"/>
                  <a:pt x="404" y="6"/>
                  <a:pt x="409" y="5"/>
                </a:cubicBezTo>
                <a:close/>
                <a:moveTo>
                  <a:pt x="391" y="7"/>
                </a:moveTo>
                <a:cubicBezTo>
                  <a:pt x="393" y="7"/>
                  <a:pt x="395" y="7"/>
                  <a:pt x="397" y="7"/>
                </a:cubicBezTo>
                <a:cubicBezTo>
                  <a:pt x="397" y="7"/>
                  <a:pt x="397" y="7"/>
                  <a:pt x="397" y="7"/>
                </a:cubicBezTo>
                <a:cubicBezTo>
                  <a:pt x="395" y="7"/>
                  <a:pt x="393" y="7"/>
                  <a:pt x="391" y="7"/>
                </a:cubicBezTo>
                <a:close/>
                <a:moveTo>
                  <a:pt x="376" y="46"/>
                </a:moveTo>
                <a:cubicBezTo>
                  <a:pt x="376" y="47"/>
                  <a:pt x="379" y="47"/>
                  <a:pt x="380" y="47"/>
                </a:cubicBezTo>
                <a:cubicBezTo>
                  <a:pt x="378" y="47"/>
                  <a:pt x="378" y="46"/>
                  <a:pt x="376" y="46"/>
                </a:cubicBezTo>
                <a:close/>
                <a:moveTo>
                  <a:pt x="354" y="47"/>
                </a:moveTo>
                <a:cubicBezTo>
                  <a:pt x="353" y="48"/>
                  <a:pt x="359" y="47"/>
                  <a:pt x="359" y="47"/>
                </a:cubicBezTo>
                <a:cubicBezTo>
                  <a:pt x="357" y="47"/>
                  <a:pt x="357" y="46"/>
                  <a:pt x="354" y="47"/>
                </a:cubicBezTo>
                <a:close/>
                <a:moveTo>
                  <a:pt x="323" y="15"/>
                </a:moveTo>
                <a:cubicBezTo>
                  <a:pt x="323" y="16"/>
                  <a:pt x="322" y="16"/>
                  <a:pt x="324" y="16"/>
                </a:cubicBezTo>
                <a:cubicBezTo>
                  <a:pt x="326" y="16"/>
                  <a:pt x="326" y="15"/>
                  <a:pt x="323" y="15"/>
                </a:cubicBezTo>
                <a:close/>
                <a:moveTo>
                  <a:pt x="325" y="47"/>
                </a:moveTo>
                <a:cubicBezTo>
                  <a:pt x="324" y="48"/>
                  <a:pt x="328" y="47"/>
                  <a:pt x="329" y="46"/>
                </a:cubicBezTo>
                <a:cubicBezTo>
                  <a:pt x="327" y="47"/>
                  <a:pt x="327" y="46"/>
                  <a:pt x="325" y="47"/>
                </a:cubicBezTo>
                <a:close/>
                <a:moveTo>
                  <a:pt x="321" y="51"/>
                </a:moveTo>
                <a:cubicBezTo>
                  <a:pt x="324" y="50"/>
                  <a:pt x="323" y="50"/>
                  <a:pt x="321" y="51"/>
                </a:cubicBezTo>
                <a:cubicBezTo>
                  <a:pt x="323" y="51"/>
                  <a:pt x="325" y="50"/>
                  <a:pt x="327" y="50"/>
                </a:cubicBezTo>
                <a:cubicBezTo>
                  <a:pt x="328" y="50"/>
                  <a:pt x="328" y="49"/>
                  <a:pt x="328" y="49"/>
                </a:cubicBezTo>
                <a:cubicBezTo>
                  <a:pt x="325" y="50"/>
                  <a:pt x="321" y="49"/>
                  <a:pt x="321" y="51"/>
                </a:cubicBezTo>
                <a:close/>
                <a:moveTo>
                  <a:pt x="316" y="18"/>
                </a:moveTo>
                <a:cubicBezTo>
                  <a:pt x="319" y="17"/>
                  <a:pt x="317" y="18"/>
                  <a:pt x="320" y="18"/>
                </a:cubicBezTo>
                <a:cubicBezTo>
                  <a:pt x="319" y="17"/>
                  <a:pt x="321" y="17"/>
                  <a:pt x="321" y="16"/>
                </a:cubicBezTo>
                <a:cubicBezTo>
                  <a:pt x="318" y="17"/>
                  <a:pt x="319" y="17"/>
                  <a:pt x="317" y="17"/>
                </a:cubicBezTo>
                <a:cubicBezTo>
                  <a:pt x="317" y="17"/>
                  <a:pt x="317" y="17"/>
                  <a:pt x="316" y="18"/>
                </a:cubicBezTo>
                <a:close/>
                <a:moveTo>
                  <a:pt x="311" y="35"/>
                </a:moveTo>
                <a:cubicBezTo>
                  <a:pt x="312" y="34"/>
                  <a:pt x="316" y="34"/>
                  <a:pt x="315" y="34"/>
                </a:cubicBezTo>
                <a:cubicBezTo>
                  <a:pt x="314" y="34"/>
                  <a:pt x="308" y="35"/>
                  <a:pt x="311" y="35"/>
                </a:cubicBezTo>
                <a:close/>
                <a:moveTo>
                  <a:pt x="314" y="49"/>
                </a:moveTo>
                <a:cubicBezTo>
                  <a:pt x="314" y="50"/>
                  <a:pt x="318" y="49"/>
                  <a:pt x="318" y="49"/>
                </a:cubicBezTo>
                <a:lnTo>
                  <a:pt x="314" y="49"/>
                </a:lnTo>
                <a:close/>
                <a:moveTo>
                  <a:pt x="308" y="47"/>
                </a:moveTo>
                <a:cubicBezTo>
                  <a:pt x="308" y="48"/>
                  <a:pt x="314" y="46"/>
                  <a:pt x="315" y="46"/>
                </a:cubicBezTo>
                <a:cubicBezTo>
                  <a:pt x="315" y="46"/>
                  <a:pt x="315" y="45"/>
                  <a:pt x="316" y="45"/>
                </a:cubicBezTo>
                <a:cubicBezTo>
                  <a:pt x="313" y="46"/>
                  <a:pt x="309" y="47"/>
                  <a:pt x="308" y="47"/>
                </a:cubicBezTo>
                <a:close/>
                <a:moveTo>
                  <a:pt x="302" y="21"/>
                </a:moveTo>
                <a:cubicBezTo>
                  <a:pt x="305" y="21"/>
                  <a:pt x="305" y="20"/>
                  <a:pt x="306" y="20"/>
                </a:cubicBezTo>
                <a:cubicBezTo>
                  <a:pt x="306" y="19"/>
                  <a:pt x="307" y="19"/>
                  <a:pt x="307" y="19"/>
                </a:cubicBezTo>
                <a:cubicBezTo>
                  <a:pt x="304" y="20"/>
                  <a:pt x="303" y="20"/>
                  <a:pt x="302" y="21"/>
                </a:cubicBezTo>
                <a:close/>
                <a:moveTo>
                  <a:pt x="314" y="52"/>
                </a:moveTo>
                <a:cubicBezTo>
                  <a:pt x="313" y="52"/>
                  <a:pt x="311" y="53"/>
                  <a:pt x="311" y="53"/>
                </a:cubicBezTo>
                <a:cubicBezTo>
                  <a:pt x="314" y="52"/>
                  <a:pt x="313" y="53"/>
                  <a:pt x="315" y="52"/>
                </a:cubicBezTo>
                <a:cubicBezTo>
                  <a:pt x="315" y="52"/>
                  <a:pt x="315" y="52"/>
                  <a:pt x="314" y="52"/>
                </a:cubicBezTo>
                <a:close/>
                <a:moveTo>
                  <a:pt x="309" y="42"/>
                </a:moveTo>
                <a:cubicBezTo>
                  <a:pt x="307" y="43"/>
                  <a:pt x="305" y="43"/>
                  <a:pt x="304" y="44"/>
                </a:cubicBezTo>
                <a:cubicBezTo>
                  <a:pt x="306" y="44"/>
                  <a:pt x="309" y="43"/>
                  <a:pt x="310" y="42"/>
                </a:cubicBezTo>
                <a:cubicBezTo>
                  <a:pt x="310" y="42"/>
                  <a:pt x="310" y="41"/>
                  <a:pt x="309" y="41"/>
                </a:cubicBezTo>
                <a:lnTo>
                  <a:pt x="309" y="42"/>
                </a:lnTo>
                <a:close/>
                <a:moveTo>
                  <a:pt x="306" y="49"/>
                </a:moveTo>
                <a:cubicBezTo>
                  <a:pt x="308" y="49"/>
                  <a:pt x="309" y="49"/>
                  <a:pt x="310" y="49"/>
                </a:cubicBezTo>
                <a:cubicBezTo>
                  <a:pt x="310" y="48"/>
                  <a:pt x="310" y="48"/>
                  <a:pt x="311" y="48"/>
                </a:cubicBezTo>
                <a:cubicBezTo>
                  <a:pt x="311" y="48"/>
                  <a:pt x="311" y="48"/>
                  <a:pt x="311" y="48"/>
                </a:cubicBezTo>
                <a:cubicBezTo>
                  <a:pt x="308" y="49"/>
                  <a:pt x="307" y="48"/>
                  <a:pt x="306" y="49"/>
                </a:cubicBezTo>
                <a:close/>
                <a:moveTo>
                  <a:pt x="306" y="51"/>
                </a:moveTo>
                <a:cubicBezTo>
                  <a:pt x="307" y="51"/>
                  <a:pt x="308" y="50"/>
                  <a:pt x="309" y="50"/>
                </a:cubicBezTo>
                <a:cubicBezTo>
                  <a:pt x="310" y="50"/>
                  <a:pt x="310" y="50"/>
                  <a:pt x="310" y="50"/>
                </a:cubicBezTo>
                <a:cubicBezTo>
                  <a:pt x="310" y="50"/>
                  <a:pt x="310" y="50"/>
                  <a:pt x="310" y="50"/>
                </a:cubicBezTo>
                <a:cubicBezTo>
                  <a:pt x="307" y="50"/>
                  <a:pt x="304" y="51"/>
                  <a:pt x="306" y="51"/>
                </a:cubicBezTo>
                <a:close/>
                <a:moveTo>
                  <a:pt x="307" y="53"/>
                </a:moveTo>
                <a:cubicBezTo>
                  <a:pt x="309" y="53"/>
                  <a:pt x="306" y="54"/>
                  <a:pt x="306" y="54"/>
                </a:cubicBezTo>
                <a:cubicBezTo>
                  <a:pt x="309" y="54"/>
                  <a:pt x="310" y="53"/>
                  <a:pt x="311" y="52"/>
                </a:cubicBezTo>
                <a:cubicBezTo>
                  <a:pt x="310" y="52"/>
                  <a:pt x="308" y="53"/>
                  <a:pt x="307" y="53"/>
                </a:cubicBezTo>
                <a:close/>
                <a:moveTo>
                  <a:pt x="308" y="54"/>
                </a:moveTo>
                <a:cubicBezTo>
                  <a:pt x="305" y="55"/>
                  <a:pt x="306" y="55"/>
                  <a:pt x="305" y="56"/>
                </a:cubicBezTo>
                <a:cubicBezTo>
                  <a:pt x="308" y="55"/>
                  <a:pt x="309" y="56"/>
                  <a:pt x="310" y="55"/>
                </a:cubicBezTo>
                <a:cubicBezTo>
                  <a:pt x="308" y="55"/>
                  <a:pt x="308" y="55"/>
                  <a:pt x="308" y="54"/>
                </a:cubicBezTo>
                <a:close/>
                <a:moveTo>
                  <a:pt x="302" y="38"/>
                </a:moveTo>
                <a:cubicBezTo>
                  <a:pt x="300" y="39"/>
                  <a:pt x="300" y="39"/>
                  <a:pt x="300" y="40"/>
                </a:cubicBezTo>
                <a:cubicBezTo>
                  <a:pt x="303" y="39"/>
                  <a:pt x="303" y="39"/>
                  <a:pt x="302" y="38"/>
                </a:cubicBezTo>
                <a:close/>
                <a:moveTo>
                  <a:pt x="301" y="46"/>
                </a:moveTo>
                <a:cubicBezTo>
                  <a:pt x="300" y="47"/>
                  <a:pt x="300" y="47"/>
                  <a:pt x="299" y="47"/>
                </a:cubicBezTo>
                <a:cubicBezTo>
                  <a:pt x="299" y="47"/>
                  <a:pt x="297" y="48"/>
                  <a:pt x="299" y="48"/>
                </a:cubicBezTo>
                <a:cubicBezTo>
                  <a:pt x="300" y="47"/>
                  <a:pt x="305" y="45"/>
                  <a:pt x="302" y="46"/>
                </a:cubicBezTo>
                <a:cubicBezTo>
                  <a:pt x="302" y="46"/>
                  <a:pt x="301" y="46"/>
                  <a:pt x="301" y="46"/>
                </a:cubicBezTo>
                <a:close/>
                <a:moveTo>
                  <a:pt x="300" y="51"/>
                </a:moveTo>
                <a:cubicBezTo>
                  <a:pt x="300" y="51"/>
                  <a:pt x="303" y="50"/>
                  <a:pt x="303" y="50"/>
                </a:cubicBezTo>
                <a:cubicBezTo>
                  <a:pt x="301" y="50"/>
                  <a:pt x="297" y="52"/>
                  <a:pt x="300" y="51"/>
                </a:cubicBezTo>
                <a:close/>
                <a:moveTo>
                  <a:pt x="296" y="41"/>
                </a:moveTo>
                <a:cubicBezTo>
                  <a:pt x="296" y="40"/>
                  <a:pt x="297" y="40"/>
                  <a:pt x="297" y="40"/>
                </a:cubicBezTo>
                <a:cubicBezTo>
                  <a:pt x="294" y="40"/>
                  <a:pt x="293" y="42"/>
                  <a:pt x="296" y="41"/>
                </a:cubicBezTo>
                <a:close/>
                <a:moveTo>
                  <a:pt x="295" y="49"/>
                </a:moveTo>
                <a:cubicBezTo>
                  <a:pt x="293" y="50"/>
                  <a:pt x="294" y="51"/>
                  <a:pt x="297" y="51"/>
                </a:cubicBezTo>
                <a:cubicBezTo>
                  <a:pt x="298" y="50"/>
                  <a:pt x="294" y="50"/>
                  <a:pt x="297" y="49"/>
                </a:cubicBezTo>
                <a:cubicBezTo>
                  <a:pt x="296" y="49"/>
                  <a:pt x="296" y="49"/>
                  <a:pt x="295" y="49"/>
                </a:cubicBezTo>
                <a:close/>
                <a:moveTo>
                  <a:pt x="296" y="54"/>
                </a:moveTo>
                <a:cubicBezTo>
                  <a:pt x="296" y="55"/>
                  <a:pt x="294" y="55"/>
                  <a:pt x="294" y="55"/>
                </a:cubicBezTo>
                <a:cubicBezTo>
                  <a:pt x="294" y="56"/>
                  <a:pt x="294" y="56"/>
                  <a:pt x="295" y="57"/>
                </a:cubicBezTo>
                <a:cubicBezTo>
                  <a:pt x="293" y="57"/>
                  <a:pt x="293" y="57"/>
                  <a:pt x="293" y="57"/>
                </a:cubicBezTo>
                <a:cubicBezTo>
                  <a:pt x="293" y="58"/>
                  <a:pt x="293" y="58"/>
                  <a:pt x="292" y="58"/>
                </a:cubicBezTo>
                <a:cubicBezTo>
                  <a:pt x="294" y="58"/>
                  <a:pt x="294" y="58"/>
                  <a:pt x="295" y="58"/>
                </a:cubicBezTo>
                <a:cubicBezTo>
                  <a:pt x="293" y="58"/>
                  <a:pt x="293" y="57"/>
                  <a:pt x="297" y="57"/>
                </a:cubicBezTo>
                <a:cubicBezTo>
                  <a:pt x="297" y="56"/>
                  <a:pt x="295" y="56"/>
                  <a:pt x="295" y="56"/>
                </a:cubicBezTo>
                <a:cubicBezTo>
                  <a:pt x="295" y="55"/>
                  <a:pt x="299" y="54"/>
                  <a:pt x="298" y="54"/>
                </a:cubicBezTo>
                <a:cubicBezTo>
                  <a:pt x="297" y="55"/>
                  <a:pt x="297" y="54"/>
                  <a:pt x="296" y="54"/>
                </a:cubicBezTo>
                <a:close/>
                <a:moveTo>
                  <a:pt x="286" y="51"/>
                </a:moveTo>
                <a:cubicBezTo>
                  <a:pt x="286" y="52"/>
                  <a:pt x="282" y="52"/>
                  <a:pt x="282" y="53"/>
                </a:cubicBezTo>
                <a:cubicBezTo>
                  <a:pt x="285" y="52"/>
                  <a:pt x="292" y="51"/>
                  <a:pt x="293" y="49"/>
                </a:cubicBezTo>
                <a:cubicBezTo>
                  <a:pt x="289" y="50"/>
                  <a:pt x="289" y="51"/>
                  <a:pt x="286" y="51"/>
                </a:cubicBezTo>
                <a:close/>
                <a:moveTo>
                  <a:pt x="287" y="58"/>
                </a:moveTo>
                <a:cubicBezTo>
                  <a:pt x="291" y="56"/>
                  <a:pt x="292" y="55"/>
                  <a:pt x="293" y="54"/>
                </a:cubicBezTo>
                <a:cubicBezTo>
                  <a:pt x="288" y="56"/>
                  <a:pt x="290" y="56"/>
                  <a:pt x="287" y="58"/>
                </a:cubicBezTo>
                <a:close/>
                <a:moveTo>
                  <a:pt x="286" y="51"/>
                </a:moveTo>
                <a:cubicBezTo>
                  <a:pt x="288" y="50"/>
                  <a:pt x="291" y="49"/>
                  <a:pt x="291" y="48"/>
                </a:cubicBezTo>
                <a:cubicBezTo>
                  <a:pt x="289" y="49"/>
                  <a:pt x="285" y="51"/>
                  <a:pt x="286" y="51"/>
                </a:cubicBezTo>
                <a:close/>
                <a:moveTo>
                  <a:pt x="288" y="60"/>
                </a:moveTo>
                <a:cubicBezTo>
                  <a:pt x="289" y="60"/>
                  <a:pt x="294" y="59"/>
                  <a:pt x="294" y="59"/>
                </a:cubicBezTo>
                <a:cubicBezTo>
                  <a:pt x="293" y="59"/>
                  <a:pt x="289" y="59"/>
                  <a:pt x="288" y="60"/>
                </a:cubicBezTo>
                <a:close/>
                <a:moveTo>
                  <a:pt x="283" y="27"/>
                </a:moveTo>
                <a:cubicBezTo>
                  <a:pt x="276" y="29"/>
                  <a:pt x="276" y="29"/>
                  <a:pt x="276" y="29"/>
                </a:cubicBezTo>
                <a:cubicBezTo>
                  <a:pt x="277" y="30"/>
                  <a:pt x="274" y="30"/>
                  <a:pt x="274" y="31"/>
                </a:cubicBezTo>
                <a:cubicBezTo>
                  <a:pt x="278" y="29"/>
                  <a:pt x="276" y="29"/>
                  <a:pt x="281" y="28"/>
                </a:cubicBezTo>
                <a:cubicBezTo>
                  <a:pt x="281" y="28"/>
                  <a:pt x="279" y="29"/>
                  <a:pt x="280" y="29"/>
                </a:cubicBezTo>
                <a:cubicBezTo>
                  <a:pt x="282" y="28"/>
                  <a:pt x="282" y="29"/>
                  <a:pt x="284" y="28"/>
                </a:cubicBezTo>
                <a:cubicBezTo>
                  <a:pt x="285" y="27"/>
                  <a:pt x="281" y="28"/>
                  <a:pt x="283" y="27"/>
                </a:cubicBezTo>
                <a:close/>
                <a:moveTo>
                  <a:pt x="291" y="52"/>
                </a:moveTo>
                <a:cubicBezTo>
                  <a:pt x="291" y="51"/>
                  <a:pt x="289" y="52"/>
                  <a:pt x="291" y="51"/>
                </a:cubicBezTo>
                <a:cubicBezTo>
                  <a:pt x="285" y="53"/>
                  <a:pt x="289" y="53"/>
                  <a:pt x="291" y="52"/>
                </a:cubicBezTo>
                <a:close/>
                <a:moveTo>
                  <a:pt x="282" y="46"/>
                </a:moveTo>
                <a:cubicBezTo>
                  <a:pt x="282" y="46"/>
                  <a:pt x="281" y="46"/>
                  <a:pt x="281" y="47"/>
                </a:cubicBezTo>
                <a:cubicBezTo>
                  <a:pt x="283" y="46"/>
                  <a:pt x="285" y="46"/>
                  <a:pt x="286" y="45"/>
                </a:cubicBezTo>
                <a:cubicBezTo>
                  <a:pt x="284" y="45"/>
                  <a:pt x="284" y="45"/>
                  <a:pt x="282" y="46"/>
                </a:cubicBezTo>
                <a:close/>
                <a:moveTo>
                  <a:pt x="275" y="46"/>
                </a:moveTo>
                <a:cubicBezTo>
                  <a:pt x="277" y="46"/>
                  <a:pt x="280" y="44"/>
                  <a:pt x="281" y="44"/>
                </a:cubicBezTo>
                <a:cubicBezTo>
                  <a:pt x="282" y="44"/>
                  <a:pt x="286" y="42"/>
                  <a:pt x="284" y="42"/>
                </a:cubicBezTo>
                <a:cubicBezTo>
                  <a:pt x="283" y="43"/>
                  <a:pt x="276" y="45"/>
                  <a:pt x="275" y="46"/>
                </a:cubicBezTo>
                <a:close/>
                <a:moveTo>
                  <a:pt x="284" y="57"/>
                </a:moveTo>
                <a:cubicBezTo>
                  <a:pt x="285" y="56"/>
                  <a:pt x="283" y="55"/>
                  <a:pt x="287" y="54"/>
                </a:cubicBezTo>
                <a:cubicBezTo>
                  <a:pt x="288" y="53"/>
                  <a:pt x="286" y="54"/>
                  <a:pt x="285" y="54"/>
                </a:cubicBezTo>
                <a:cubicBezTo>
                  <a:pt x="284" y="55"/>
                  <a:pt x="285" y="55"/>
                  <a:pt x="283" y="56"/>
                </a:cubicBezTo>
                <a:cubicBezTo>
                  <a:pt x="282" y="56"/>
                  <a:pt x="285" y="56"/>
                  <a:pt x="281" y="57"/>
                </a:cubicBezTo>
                <a:cubicBezTo>
                  <a:pt x="281" y="58"/>
                  <a:pt x="283" y="57"/>
                  <a:pt x="284" y="57"/>
                </a:cubicBezTo>
                <a:cubicBezTo>
                  <a:pt x="283" y="57"/>
                  <a:pt x="283" y="57"/>
                  <a:pt x="284" y="57"/>
                </a:cubicBezTo>
                <a:close/>
                <a:moveTo>
                  <a:pt x="279" y="43"/>
                </a:moveTo>
                <a:cubicBezTo>
                  <a:pt x="279" y="43"/>
                  <a:pt x="279" y="43"/>
                  <a:pt x="280" y="43"/>
                </a:cubicBezTo>
                <a:cubicBezTo>
                  <a:pt x="280" y="43"/>
                  <a:pt x="283" y="42"/>
                  <a:pt x="283" y="42"/>
                </a:cubicBezTo>
                <a:cubicBezTo>
                  <a:pt x="281" y="42"/>
                  <a:pt x="281" y="42"/>
                  <a:pt x="279" y="43"/>
                </a:cubicBezTo>
                <a:close/>
                <a:moveTo>
                  <a:pt x="273" y="49"/>
                </a:moveTo>
                <a:cubicBezTo>
                  <a:pt x="277" y="47"/>
                  <a:pt x="276" y="49"/>
                  <a:pt x="277" y="48"/>
                </a:cubicBezTo>
                <a:cubicBezTo>
                  <a:pt x="278" y="48"/>
                  <a:pt x="278" y="48"/>
                  <a:pt x="278" y="47"/>
                </a:cubicBezTo>
                <a:cubicBezTo>
                  <a:pt x="276" y="48"/>
                  <a:pt x="274" y="48"/>
                  <a:pt x="273" y="49"/>
                </a:cubicBezTo>
                <a:close/>
                <a:moveTo>
                  <a:pt x="274" y="62"/>
                </a:moveTo>
                <a:cubicBezTo>
                  <a:pt x="273" y="62"/>
                  <a:pt x="272" y="63"/>
                  <a:pt x="272" y="63"/>
                </a:cubicBezTo>
                <a:cubicBezTo>
                  <a:pt x="273" y="62"/>
                  <a:pt x="274" y="63"/>
                  <a:pt x="275" y="62"/>
                </a:cubicBezTo>
                <a:cubicBezTo>
                  <a:pt x="274" y="62"/>
                  <a:pt x="281" y="60"/>
                  <a:pt x="282" y="59"/>
                </a:cubicBezTo>
                <a:cubicBezTo>
                  <a:pt x="281" y="60"/>
                  <a:pt x="280" y="60"/>
                  <a:pt x="280" y="60"/>
                </a:cubicBezTo>
                <a:cubicBezTo>
                  <a:pt x="279" y="60"/>
                  <a:pt x="280" y="59"/>
                  <a:pt x="278" y="59"/>
                </a:cubicBezTo>
                <a:cubicBezTo>
                  <a:pt x="279" y="60"/>
                  <a:pt x="277" y="60"/>
                  <a:pt x="275" y="61"/>
                </a:cubicBezTo>
                <a:cubicBezTo>
                  <a:pt x="276" y="61"/>
                  <a:pt x="275" y="61"/>
                  <a:pt x="274" y="62"/>
                </a:cubicBezTo>
                <a:close/>
                <a:moveTo>
                  <a:pt x="270" y="48"/>
                </a:moveTo>
                <a:cubicBezTo>
                  <a:pt x="270" y="49"/>
                  <a:pt x="273" y="48"/>
                  <a:pt x="276" y="47"/>
                </a:cubicBezTo>
                <a:cubicBezTo>
                  <a:pt x="273" y="47"/>
                  <a:pt x="273" y="46"/>
                  <a:pt x="271" y="47"/>
                </a:cubicBezTo>
                <a:cubicBezTo>
                  <a:pt x="272" y="47"/>
                  <a:pt x="274" y="47"/>
                  <a:pt x="270" y="48"/>
                </a:cubicBezTo>
                <a:close/>
                <a:moveTo>
                  <a:pt x="276" y="60"/>
                </a:moveTo>
                <a:cubicBezTo>
                  <a:pt x="276" y="60"/>
                  <a:pt x="277" y="59"/>
                  <a:pt x="276" y="59"/>
                </a:cubicBezTo>
                <a:cubicBezTo>
                  <a:pt x="270" y="61"/>
                  <a:pt x="269" y="62"/>
                  <a:pt x="276" y="60"/>
                </a:cubicBezTo>
                <a:close/>
                <a:moveTo>
                  <a:pt x="264" y="34"/>
                </a:moveTo>
                <a:cubicBezTo>
                  <a:pt x="262" y="34"/>
                  <a:pt x="261" y="35"/>
                  <a:pt x="261" y="35"/>
                </a:cubicBezTo>
                <a:cubicBezTo>
                  <a:pt x="263" y="35"/>
                  <a:pt x="265" y="34"/>
                  <a:pt x="265" y="34"/>
                </a:cubicBezTo>
                <a:cubicBezTo>
                  <a:pt x="264" y="34"/>
                  <a:pt x="264" y="34"/>
                  <a:pt x="264" y="34"/>
                </a:cubicBezTo>
                <a:close/>
                <a:moveTo>
                  <a:pt x="248" y="40"/>
                </a:moveTo>
                <a:cubicBezTo>
                  <a:pt x="250" y="40"/>
                  <a:pt x="247" y="41"/>
                  <a:pt x="248" y="41"/>
                </a:cubicBezTo>
                <a:cubicBezTo>
                  <a:pt x="251" y="40"/>
                  <a:pt x="250" y="40"/>
                  <a:pt x="252" y="39"/>
                </a:cubicBezTo>
                <a:cubicBezTo>
                  <a:pt x="252" y="39"/>
                  <a:pt x="252" y="40"/>
                  <a:pt x="253" y="39"/>
                </a:cubicBezTo>
                <a:cubicBezTo>
                  <a:pt x="254" y="39"/>
                  <a:pt x="253" y="39"/>
                  <a:pt x="254" y="38"/>
                </a:cubicBezTo>
                <a:cubicBezTo>
                  <a:pt x="257" y="37"/>
                  <a:pt x="256" y="38"/>
                  <a:pt x="259" y="36"/>
                </a:cubicBezTo>
                <a:cubicBezTo>
                  <a:pt x="260" y="36"/>
                  <a:pt x="260" y="36"/>
                  <a:pt x="260" y="35"/>
                </a:cubicBezTo>
                <a:cubicBezTo>
                  <a:pt x="258" y="36"/>
                  <a:pt x="258" y="36"/>
                  <a:pt x="256" y="36"/>
                </a:cubicBezTo>
                <a:cubicBezTo>
                  <a:pt x="258" y="36"/>
                  <a:pt x="253" y="38"/>
                  <a:pt x="254" y="37"/>
                </a:cubicBezTo>
                <a:cubicBezTo>
                  <a:pt x="251" y="38"/>
                  <a:pt x="252" y="39"/>
                  <a:pt x="250" y="40"/>
                </a:cubicBezTo>
                <a:cubicBezTo>
                  <a:pt x="250" y="39"/>
                  <a:pt x="251" y="39"/>
                  <a:pt x="250" y="39"/>
                </a:cubicBezTo>
                <a:cubicBezTo>
                  <a:pt x="245" y="41"/>
                  <a:pt x="242" y="42"/>
                  <a:pt x="238" y="44"/>
                </a:cubicBezTo>
                <a:cubicBezTo>
                  <a:pt x="237" y="45"/>
                  <a:pt x="241" y="44"/>
                  <a:pt x="239" y="45"/>
                </a:cubicBezTo>
                <a:cubicBezTo>
                  <a:pt x="235" y="46"/>
                  <a:pt x="238" y="43"/>
                  <a:pt x="235" y="45"/>
                </a:cubicBezTo>
                <a:cubicBezTo>
                  <a:pt x="236" y="45"/>
                  <a:pt x="236" y="46"/>
                  <a:pt x="238" y="45"/>
                </a:cubicBezTo>
                <a:cubicBezTo>
                  <a:pt x="239" y="44"/>
                  <a:pt x="241" y="44"/>
                  <a:pt x="242" y="44"/>
                </a:cubicBezTo>
                <a:cubicBezTo>
                  <a:pt x="243" y="43"/>
                  <a:pt x="241" y="44"/>
                  <a:pt x="242" y="43"/>
                </a:cubicBezTo>
                <a:cubicBezTo>
                  <a:pt x="245" y="42"/>
                  <a:pt x="246" y="41"/>
                  <a:pt x="248" y="40"/>
                </a:cubicBezTo>
                <a:close/>
                <a:moveTo>
                  <a:pt x="253" y="56"/>
                </a:moveTo>
                <a:cubicBezTo>
                  <a:pt x="253" y="57"/>
                  <a:pt x="253" y="57"/>
                  <a:pt x="254" y="57"/>
                </a:cubicBezTo>
                <a:cubicBezTo>
                  <a:pt x="257" y="55"/>
                  <a:pt x="256" y="56"/>
                  <a:pt x="258" y="55"/>
                </a:cubicBezTo>
                <a:cubicBezTo>
                  <a:pt x="258" y="55"/>
                  <a:pt x="263" y="53"/>
                  <a:pt x="264" y="52"/>
                </a:cubicBezTo>
                <a:cubicBezTo>
                  <a:pt x="260" y="53"/>
                  <a:pt x="255" y="56"/>
                  <a:pt x="253" y="56"/>
                </a:cubicBezTo>
                <a:close/>
                <a:moveTo>
                  <a:pt x="264" y="64"/>
                </a:moveTo>
                <a:cubicBezTo>
                  <a:pt x="267" y="64"/>
                  <a:pt x="264" y="65"/>
                  <a:pt x="263" y="65"/>
                </a:cubicBezTo>
                <a:cubicBezTo>
                  <a:pt x="263" y="66"/>
                  <a:pt x="263" y="66"/>
                  <a:pt x="264" y="66"/>
                </a:cubicBezTo>
                <a:cubicBezTo>
                  <a:pt x="264" y="65"/>
                  <a:pt x="265" y="66"/>
                  <a:pt x="267" y="65"/>
                </a:cubicBezTo>
                <a:cubicBezTo>
                  <a:pt x="268" y="64"/>
                  <a:pt x="268" y="64"/>
                  <a:pt x="268" y="63"/>
                </a:cubicBezTo>
                <a:cubicBezTo>
                  <a:pt x="267" y="64"/>
                  <a:pt x="265" y="63"/>
                  <a:pt x="264" y="64"/>
                </a:cubicBezTo>
                <a:close/>
                <a:moveTo>
                  <a:pt x="261" y="65"/>
                </a:moveTo>
                <a:cubicBezTo>
                  <a:pt x="261" y="65"/>
                  <a:pt x="261" y="65"/>
                  <a:pt x="261" y="65"/>
                </a:cubicBezTo>
                <a:cubicBezTo>
                  <a:pt x="263" y="65"/>
                  <a:pt x="266" y="63"/>
                  <a:pt x="264" y="63"/>
                </a:cubicBezTo>
                <a:cubicBezTo>
                  <a:pt x="264" y="64"/>
                  <a:pt x="263" y="64"/>
                  <a:pt x="261" y="65"/>
                </a:cubicBezTo>
                <a:close/>
                <a:moveTo>
                  <a:pt x="253" y="68"/>
                </a:moveTo>
                <a:cubicBezTo>
                  <a:pt x="255" y="68"/>
                  <a:pt x="258" y="67"/>
                  <a:pt x="259" y="67"/>
                </a:cubicBezTo>
                <a:cubicBezTo>
                  <a:pt x="258" y="67"/>
                  <a:pt x="261" y="66"/>
                  <a:pt x="260" y="66"/>
                </a:cubicBezTo>
                <a:cubicBezTo>
                  <a:pt x="257" y="67"/>
                  <a:pt x="256" y="67"/>
                  <a:pt x="253" y="68"/>
                </a:cubicBezTo>
                <a:close/>
                <a:moveTo>
                  <a:pt x="256" y="64"/>
                </a:moveTo>
                <a:cubicBezTo>
                  <a:pt x="258" y="64"/>
                  <a:pt x="255" y="65"/>
                  <a:pt x="257" y="65"/>
                </a:cubicBezTo>
                <a:cubicBezTo>
                  <a:pt x="258" y="64"/>
                  <a:pt x="257" y="64"/>
                  <a:pt x="258" y="63"/>
                </a:cubicBezTo>
                <a:lnTo>
                  <a:pt x="256" y="64"/>
                </a:lnTo>
                <a:close/>
                <a:moveTo>
                  <a:pt x="249" y="75"/>
                </a:moveTo>
                <a:cubicBezTo>
                  <a:pt x="249" y="75"/>
                  <a:pt x="249" y="75"/>
                  <a:pt x="248" y="75"/>
                </a:cubicBezTo>
                <a:cubicBezTo>
                  <a:pt x="247" y="75"/>
                  <a:pt x="250" y="73"/>
                  <a:pt x="247" y="74"/>
                </a:cubicBezTo>
                <a:cubicBezTo>
                  <a:pt x="250" y="74"/>
                  <a:pt x="243" y="77"/>
                  <a:pt x="246" y="77"/>
                </a:cubicBezTo>
                <a:cubicBezTo>
                  <a:pt x="246" y="77"/>
                  <a:pt x="247" y="76"/>
                  <a:pt x="247" y="76"/>
                </a:cubicBezTo>
                <a:cubicBezTo>
                  <a:pt x="246" y="77"/>
                  <a:pt x="246" y="77"/>
                  <a:pt x="247" y="77"/>
                </a:cubicBezTo>
                <a:cubicBezTo>
                  <a:pt x="249" y="75"/>
                  <a:pt x="255" y="74"/>
                  <a:pt x="257" y="72"/>
                </a:cubicBezTo>
                <a:cubicBezTo>
                  <a:pt x="255" y="72"/>
                  <a:pt x="252" y="74"/>
                  <a:pt x="249" y="75"/>
                </a:cubicBezTo>
                <a:close/>
                <a:moveTo>
                  <a:pt x="248" y="62"/>
                </a:moveTo>
                <a:cubicBezTo>
                  <a:pt x="250" y="61"/>
                  <a:pt x="251" y="61"/>
                  <a:pt x="251" y="60"/>
                </a:cubicBezTo>
                <a:cubicBezTo>
                  <a:pt x="249" y="61"/>
                  <a:pt x="248" y="62"/>
                  <a:pt x="248" y="62"/>
                </a:cubicBezTo>
                <a:close/>
                <a:moveTo>
                  <a:pt x="246" y="67"/>
                </a:moveTo>
                <a:cubicBezTo>
                  <a:pt x="243" y="68"/>
                  <a:pt x="245" y="69"/>
                  <a:pt x="248" y="68"/>
                </a:cubicBezTo>
                <a:cubicBezTo>
                  <a:pt x="248" y="67"/>
                  <a:pt x="246" y="68"/>
                  <a:pt x="246" y="67"/>
                </a:cubicBezTo>
                <a:close/>
                <a:moveTo>
                  <a:pt x="244" y="65"/>
                </a:moveTo>
                <a:cubicBezTo>
                  <a:pt x="243" y="65"/>
                  <a:pt x="245" y="64"/>
                  <a:pt x="245" y="63"/>
                </a:cubicBezTo>
                <a:cubicBezTo>
                  <a:pt x="242" y="64"/>
                  <a:pt x="242" y="66"/>
                  <a:pt x="244" y="65"/>
                </a:cubicBezTo>
                <a:close/>
                <a:moveTo>
                  <a:pt x="241" y="72"/>
                </a:moveTo>
                <a:cubicBezTo>
                  <a:pt x="241" y="72"/>
                  <a:pt x="241" y="71"/>
                  <a:pt x="240" y="71"/>
                </a:cubicBezTo>
                <a:cubicBezTo>
                  <a:pt x="240" y="72"/>
                  <a:pt x="239" y="72"/>
                  <a:pt x="239" y="72"/>
                </a:cubicBezTo>
                <a:cubicBezTo>
                  <a:pt x="239" y="72"/>
                  <a:pt x="238" y="73"/>
                  <a:pt x="238" y="73"/>
                </a:cubicBezTo>
                <a:cubicBezTo>
                  <a:pt x="242" y="71"/>
                  <a:pt x="237" y="74"/>
                  <a:pt x="239" y="74"/>
                </a:cubicBezTo>
                <a:cubicBezTo>
                  <a:pt x="243" y="71"/>
                  <a:pt x="246" y="72"/>
                  <a:pt x="248" y="70"/>
                </a:cubicBezTo>
                <a:cubicBezTo>
                  <a:pt x="245" y="70"/>
                  <a:pt x="241" y="73"/>
                  <a:pt x="239" y="73"/>
                </a:cubicBezTo>
                <a:cubicBezTo>
                  <a:pt x="239" y="73"/>
                  <a:pt x="240" y="72"/>
                  <a:pt x="241" y="72"/>
                </a:cubicBezTo>
                <a:close/>
                <a:moveTo>
                  <a:pt x="239" y="71"/>
                </a:moveTo>
                <a:cubicBezTo>
                  <a:pt x="236" y="72"/>
                  <a:pt x="237" y="73"/>
                  <a:pt x="236" y="74"/>
                </a:cubicBezTo>
                <a:cubicBezTo>
                  <a:pt x="238" y="73"/>
                  <a:pt x="239" y="72"/>
                  <a:pt x="239" y="71"/>
                </a:cubicBezTo>
                <a:close/>
                <a:moveTo>
                  <a:pt x="226" y="49"/>
                </a:moveTo>
                <a:cubicBezTo>
                  <a:pt x="226" y="48"/>
                  <a:pt x="225" y="49"/>
                  <a:pt x="227" y="47"/>
                </a:cubicBezTo>
                <a:cubicBezTo>
                  <a:pt x="225" y="49"/>
                  <a:pt x="222" y="49"/>
                  <a:pt x="221" y="51"/>
                </a:cubicBezTo>
                <a:cubicBezTo>
                  <a:pt x="225" y="49"/>
                  <a:pt x="224" y="50"/>
                  <a:pt x="226" y="50"/>
                </a:cubicBezTo>
                <a:cubicBezTo>
                  <a:pt x="224" y="51"/>
                  <a:pt x="224" y="51"/>
                  <a:pt x="222" y="51"/>
                </a:cubicBezTo>
                <a:cubicBezTo>
                  <a:pt x="223" y="52"/>
                  <a:pt x="227" y="50"/>
                  <a:pt x="230" y="49"/>
                </a:cubicBezTo>
                <a:cubicBezTo>
                  <a:pt x="230" y="48"/>
                  <a:pt x="230" y="48"/>
                  <a:pt x="231" y="47"/>
                </a:cubicBezTo>
                <a:cubicBezTo>
                  <a:pt x="231" y="47"/>
                  <a:pt x="231" y="48"/>
                  <a:pt x="233" y="47"/>
                </a:cubicBezTo>
                <a:cubicBezTo>
                  <a:pt x="233" y="46"/>
                  <a:pt x="233" y="46"/>
                  <a:pt x="233" y="46"/>
                </a:cubicBezTo>
                <a:cubicBezTo>
                  <a:pt x="229" y="48"/>
                  <a:pt x="228" y="48"/>
                  <a:pt x="226" y="49"/>
                </a:cubicBezTo>
                <a:close/>
                <a:moveTo>
                  <a:pt x="235" y="57"/>
                </a:moveTo>
                <a:cubicBezTo>
                  <a:pt x="233" y="58"/>
                  <a:pt x="231" y="59"/>
                  <a:pt x="230" y="59"/>
                </a:cubicBezTo>
                <a:cubicBezTo>
                  <a:pt x="228" y="60"/>
                  <a:pt x="231" y="59"/>
                  <a:pt x="232" y="59"/>
                </a:cubicBezTo>
                <a:cubicBezTo>
                  <a:pt x="232" y="59"/>
                  <a:pt x="231" y="59"/>
                  <a:pt x="233" y="58"/>
                </a:cubicBezTo>
                <a:cubicBezTo>
                  <a:pt x="233" y="58"/>
                  <a:pt x="233" y="59"/>
                  <a:pt x="232" y="59"/>
                </a:cubicBezTo>
                <a:cubicBezTo>
                  <a:pt x="234" y="58"/>
                  <a:pt x="236" y="58"/>
                  <a:pt x="236" y="57"/>
                </a:cubicBezTo>
                <a:cubicBezTo>
                  <a:pt x="235" y="57"/>
                  <a:pt x="235" y="57"/>
                  <a:pt x="235" y="57"/>
                </a:cubicBezTo>
                <a:close/>
                <a:moveTo>
                  <a:pt x="235" y="64"/>
                </a:moveTo>
                <a:cubicBezTo>
                  <a:pt x="237" y="63"/>
                  <a:pt x="235" y="65"/>
                  <a:pt x="235" y="65"/>
                </a:cubicBezTo>
                <a:cubicBezTo>
                  <a:pt x="238" y="64"/>
                  <a:pt x="238" y="64"/>
                  <a:pt x="238" y="63"/>
                </a:cubicBezTo>
                <a:cubicBezTo>
                  <a:pt x="237" y="64"/>
                  <a:pt x="235" y="64"/>
                  <a:pt x="235" y="64"/>
                </a:cubicBezTo>
                <a:close/>
                <a:moveTo>
                  <a:pt x="230" y="61"/>
                </a:moveTo>
                <a:cubicBezTo>
                  <a:pt x="230" y="61"/>
                  <a:pt x="228" y="63"/>
                  <a:pt x="231" y="62"/>
                </a:cubicBezTo>
                <a:cubicBezTo>
                  <a:pt x="230" y="62"/>
                  <a:pt x="232" y="60"/>
                  <a:pt x="232" y="60"/>
                </a:cubicBezTo>
                <a:cubicBezTo>
                  <a:pt x="231" y="60"/>
                  <a:pt x="230" y="61"/>
                  <a:pt x="230" y="61"/>
                </a:cubicBezTo>
                <a:close/>
                <a:moveTo>
                  <a:pt x="227" y="61"/>
                </a:moveTo>
                <a:cubicBezTo>
                  <a:pt x="227" y="62"/>
                  <a:pt x="227" y="62"/>
                  <a:pt x="227" y="62"/>
                </a:cubicBezTo>
                <a:cubicBezTo>
                  <a:pt x="228" y="61"/>
                  <a:pt x="229" y="60"/>
                  <a:pt x="230" y="60"/>
                </a:cubicBezTo>
                <a:cubicBezTo>
                  <a:pt x="230" y="60"/>
                  <a:pt x="229" y="60"/>
                  <a:pt x="227" y="61"/>
                </a:cubicBezTo>
                <a:close/>
                <a:moveTo>
                  <a:pt x="225" y="71"/>
                </a:moveTo>
                <a:cubicBezTo>
                  <a:pt x="228" y="69"/>
                  <a:pt x="229" y="68"/>
                  <a:pt x="232" y="66"/>
                </a:cubicBezTo>
                <a:cubicBezTo>
                  <a:pt x="230" y="67"/>
                  <a:pt x="232" y="66"/>
                  <a:pt x="232" y="65"/>
                </a:cubicBezTo>
                <a:cubicBezTo>
                  <a:pt x="230" y="67"/>
                  <a:pt x="226" y="67"/>
                  <a:pt x="226" y="68"/>
                </a:cubicBezTo>
                <a:cubicBezTo>
                  <a:pt x="227" y="69"/>
                  <a:pt x="228" y="67"/>
                  <a:pt x="230" y="67"/>
                </a:cubicBezTo>
                <a:cubicBezTo>
                  <a:pt x="230" y="67"/>
                  <a:pt x="231" y="67"/>
                  <a:pt x="231" y="67"/>
                </a:cubicBezTo>
                <a:cubicBezTo>
                  <a:pt x="228" y="69"/>
                  <a:pt x="225" y="70"/>
                  <a:pt x="225" y="71"/>
                </a:cubicBezTo>
                <a:close/>
                <a:moveTo>
                  <a:pt x="228" y="73"/>
                </a:moveTo>
                <a:cubicBezTo>
                  <a:pt x="228" y="73"/>
                  <a:pt x="228" y="72"/>
                  <a:pt x="226" y="73"/>
                </a:cubicBezTo>
                <a:cubicBezTo>
                  <a:pt x="227" y="74"/>
                  <a:pt x="227" y="74"/>
                  <a:pt x="227" y="74"/>
                </a:cubicBezTo>
                <a:cubicBezTo>
                  <a:pt x="228" y="73"/>
                  <a:pt x="231" y="72"/>
                  <a:pt x="230" y="72"/>
                </a:cubicBezTo>
                <a:lnTo>
                  <a:pt x="228" y="73"/>
                </a:lnTo>
                <a:close/>
                <a:moveTo>
                  <a:pt x="221" y="77"/>
                </a:moveTo>
                <a:cubicBezTo>
                  <a:pt x="221" y="77"/>
                  <a:pt x="224" y="76"/>
                  <a:pt x="225" y="76"/>
                </a:cubicBezTo>
                <a:cubicBezTo>
                  <a:pt x="224" y="77"/>
                  <a:pt x="222" y="78"/>
                  <a:pt x="221" y="79"/>
                </a:cubicBezTo>
                <a:cubicBezTo>
                  <a:pt x="223" y="78"/>
                  <a:pt x="225" y="77"/>
                  <a:pt x="227" y="76"/>
                </a:cubicBezTo>
                <a:cubicBezTo>
                  <a:pt x="228" y="75"/>
                  <a:pt x="227" y="75"/>
                  <a:pt x="226" y="74"/>
                </a:cubicBezTo>
                <a:cubicBezTo>
                  <a:pt x="224" y="75"/>
                  <a:pt x="223" y="76"/>
                  <a:pt x="222" y="77"/>
                </a:cubicBezTo>
                <a:cubicBezTo>
                  <a:pt x="222" y="76"/>
                  <a:pt x="221" y="76"/>
                  <a:pt x="221" y="77"/>
                </a:cubicBezTo>
                <a:close/>
                <a:moveTo>
                  <a:pt x="224" y="73"/>
                </a:moveTo>
                <a:cubicBezTo>
                  <a:pt x="220" y="76"/>
                  <a:pt x="220" y="76"/>
                  <a:pt x="220" y="76"/>
                </a:cubicBezTo>
                <a:cubicBezTo>
                  <a:pt x="222" y="76"/>
                  <a:pt x="221" y="76"/>
                  <a:pt x="224" y="75"/>
                </a:cubicBezTo>
                <a:cubicBezTo>
                  <a:pt x="223" y="74"/>
                  <a:pt x="226" y="73"/>
                  <a:pt x="224" y="73"/>
                </a:cubicBezTo>
                <a:close/>
                <a:moveTo>
                  <a:pt x="206" y="64"/>
                </a:moveTo>
                <a:cubicBezTo>
                  <a:pt x="207" y="65"/>
                  <a:pt x="208" y="64"/>
                  <a:pt x="207" y="65"/>
                </a:cubicBezTo>
                <a:cubicBezTo>
                  <a:pt x="212" y="62"/>
                  <a:pt x="208" y="64"/>
                  <a:pt x="209" y="63"/>
                </a:cubicBezTo>
                <a:cubicBezTo>
                  <a:pt x="210" y="62"/>
                  <a:pt x="210" y="63"/>
                  <a:pt x="212" y="62"/>
                </a:cubicBezTo>
                <a:cubicBezTo>
                  <a:pt x="212" y="61"/>
                  <a:pt x="209" y="62"/>
                  <a:pt x="206" y="64"/>
                </a:cubicBezTo>
                <a:close/>
                <a:moveTo>
                  <a:pt x="197" y="73"/>
                </a:moveTo>
                <a:cubicBezTo>
                  <a:pt x="198" y="73"/>
                  <a:pt x="198" y="72"/>
                  <a:pt x="198" y="73"/>
                </a:cubicBezTo>
                <a:cubicBezTo>
                  <a:pt x="199" y="72"/>
                  <a:pt x="200" y="71"/>
                  <a:pt x="200" y="71"/>
                </a:cubicBezTo>
                <a:cubicBezTo>
                  <a:pt x="198" y="72"/>
                  <a:pt x="201" y="70"/>
                  <a:pt x="200" y="70"/>
                </a:cubicBezTo>
                <a:cubicBezTo>
                  <a:pt x="197" y="72"/>
                  <a:pt x="200" y="72"/>
                  <a:pt x="197" y="73"/>
                </a:cubicBezTo>
                <a:close/>
                <a:moveTo>
                  <a:pt x="196" y="70"/>
                </a:moveTo>
                <a:cubicBezTo>
                  <a:pt x="196" y="71"/>
                  <a:pt x="198" y="69"/>
                  <a:pt x="197" y="71"/>
                </a:cubicBezTo>
                <a:cubicBezTo>
                  <a:pt x="200" y="69"/>
                  <a:pt x="198" y="68"/>
                  <a:pt x="196" y="70"/>
                </a:cubicBezTo>
                <a:close/>
                <a:moveTo>
                  <a:pt x="191" y="75"/>
                </a:moveTo>
                <a:cubicBezTo>
                  <a:pt x="192" y="74"/>
                  <a:pt x="194" y="72"/>
                  <a:pt x="192" y="73"/>
                </a:cubicBezTo>
                <a:cubicBezTo>
                  <a:pt x="192" y="74"/>
                  <a:pt x="189" y="75"/>
                  <a:pt x="191" y="75"/>
                </a:cubicBezTo>
                <a:close/>
                <a:moveTo>
                  <a:pt x="187" y="76"/>
                </a:moveTo>
                <a:cubicBezTo>
                  <a:pt x="186" y="77"/>
                  <a:pt x="184" y="78"/>
                  <a:pt x="185" y="79"/>
                </a:cubicBezTo>
                <a:cubicBezTo>
                  <a:pt x="185" y="78"/>
                  <a:pt x="187" y="77"/>
                  <a:pt x="187" y="78"/>
                </a:cubicBezTo>
                <a:cubicBezTo>
                  <a:pt x="186" y="78"/>
                  <a:pt x="187" y="78"/>
                  <a:pt x="188" y="77"/>
                </a:cubicBezTo>
                <a:cubicBezTo>
                  <a:pt x="189" y="76"/>
                  <a:pt x="189" y="76"/>
                  <a:pt x="187" y="76"/>
                </a:cubicBezTo>
                <a:close/>
                <a:moveTo>
                  <a:pt x="186" y="75"/>
                </a:moveTo>
                <a:cubicBezTo>
                  <a:pt x="185" y="76"/>
                  <a:pt x="184" y="77"/>
                  <a:pt x="184" y="77"/>
                </a:cubicBezTo>
                <a:cubicBezTo>
                  <a:pt x="183" y="78"/>
                  <a:pt x="188" y="76"/>
                  <a:pt x="188" y="75"/>
                </a:cubicBezTo>
                <a:cubicBezTo>
                  <a:pt x="186" y="76"/>
                  <a:pt x="187" y="75"/>
                  <a:pt x="186" y="75"/>
                </a:cubicBezTo>
                <a:close/>
                <a:moveTo>
                  <a:pt x="186" y="95"/>
                </a:moveTo>
                <a:cubicBezTo>
                  <a:pt x="187" y="94"/>
                  <a:pt x="186" y="95"/>
                  <a:pt x="186" y="95"/>
                </a:cubicBezTo>
                <a:cubicBezTo>
                  <a:pt x="191" y="92"/>
                  <a:pt x="191" y="92"/>
                  <a:pt x="191" y="92"/>
                </a:cubicBezTo>
                <a:cubicBezTo>
                  <a:pt x="192" y="92"/>
                  <a:pt x="191" y="93"/>
                  <a:pt x="193" y="92"/>
                </a:cubicBezTo>
                <a:cubicBezTo>
                  <a:pt x="192" y="92"/>
                  <a:pt x="195" y="91"/>
                  <a:pt x="195" y="90"/>
                </a:cubicBezTo>
                <a:cubicBezTo>
                  <a:pt x="194" y="91"/>
                  <a:pt x="193" y="90"/>
                  <a:pt x="192" y="91"/>
                </a:cubicBezTo>
                <a:cubicBezTo>
                  <a:pt x="190" y="93"/>
                  <a:pt x="187" y="94"/>
                  <a:pt x="186" y="95"/>
                </a:cubicBezTo>
                <a:close/>
                <a:moveTo>
                  <a:pt x="178" y="81"/>
                </a:moveTo>
                <a:cubicBezTo>
                  <a:pt x="176" y="83"/>
                  <a:pt x="179" y="82"/>
                  <a:pt x="180" y="81"/>
                </a:cubicBezTo>
                <a:cubicBezTo>
                  <a:pt x="181" y="80"/>
                  <a:pt x="183" y="79"/>
                  <a:pt x="183" y="79"/>
                </a:cubicBezTo>
                <a:cubicBezTo>
                  <a:pt x="180" y="81"/>
                  <a:pt x="183" y="78"/>
                  <a:pt x="178" y="81"/>
                </a:cubicBezTo>
                <a:close/>
                <a:moveTo>
                  <a:pt x="182" y="80"/>
                </a:moveTo>
                <a:cubicBezTo>
                  <a:pt x="182" y="81"/>
                  <a:pt x="178" y="83"/>
                  <a:pt x="179" y="83"/>
                </a:cubicBezTo>
                <a:cubicBezTo>
                  <a:pt x="181" y="82"/>
                  <a:pt x="182" y="82"/>
                  <a:pt x="183" y="81"/>
                </a:cubicBezTo>
                <a:cubicBezTo>
                  <a:pt x="180" y="82"/>
                  <a:pt x="186" y="79"/>
                  <a:pt x="182" y="80"/>
                </a:cubicBezTo>
                <a:close/>
                <a:moveTo>
                  <a:pt x="182" y="82"/>
                </a:moveTo>
                <a:cubicBezTo>
                  <a:pt x="180" y="84"/>
                  <a:pt x="178" y="86"/>
                  <a:pt x="180" y="86"/>
                </a:cubicBezTo>
                <a:cubicBezTo>
                  <a:pt x="180" y="85"/>
                  <a:pt x="183" y="83"/>
                  <a:pt x="181" y="85"/>
                </a:cubicBezTo>
                <a:cubicBezTo>
                  <a:pt x="186" y="82"/>
                  <a:pt x="180" y="85"/>
                  <a:pt x="183" y="82"/>
                </a:cubicBezTo>
                <a:cubicBezTo>
                  <a:pt x="182" y="82"/>
                  <a:pt x="182" y="83"/>
                  <a:pt x="182" y="82"/>
                </a:cubicBezTo>
                <a:close/>
                <a:moveTo>
                  <a:pt x="165" y="91"/>
                </a:moveTo>
                <a:cubicBezTo>
                  <a:pt x="163" y="92"/>
                  <a:pt x="163" y="92"/>
                  <a:pt x="163" y="93"/>
                </a:cubicBezTo>
                <a:cubicBezTo>
                  <a:pt x="163" y="92"/>
                  <a:pt x="159" y="95"/>
                  <a:pt x="158" y="95"/>
                </a:cubicBezTo>
                <a:cubicBezTo>
                  <a:pt x="159" y="96"/>
                  <a:pt x="163" y="93"/>
                  <a:pt x="166" y="91"/>
                </a:cubicBezTo>
                <a:cubicBezTo>
                  <a:pt x="165" y="91"/>
                  <a:pt x="167" y="90"/>
                  <a:pt x="165" y="91"/>
                </a:cubicBezTo>
                <a:close/>
                <a:moveTo>
                  <a:pt x="167" y="91"/>
                </a:moveTo>
                <a:cubicBezTo>
                  <a:pt x="169" y="90"/>
                  <a:pt x="169" y="90"/>
                  <a:pt x="171" y="90"/>
                </a:cubicBezTo>
                <a:cubicBezTo>
                  <a:pt x="171" y="88"/>
                  <a:pt x="176" y="85"/>
                  <a:pt x="178" y="83"/>
                </a:cubicBezTo>
                <a:cubicBezTo>
                  <a:pt x="176" y="84"/>
                  <a:pt x="176" y="82"/>
                  <a:pt x="174" y="84"/>
                </a:cubicBezTo>
                <a:cubicBezTo>
                  <a:pt x="175" y="85"/>
                  <a:pt x="170" y="87"/>
                  <a:pt x="170" y="88"/>
                </a:cubicBezTo>
                <a:cubicBezTo>
                  <a:pt x="169" y="88"/>
                  <a:pt x="169" y="88"/>
                  <a:pt x="169" y="87"/>
                </a:cubicBezTo>
                <a:cubicBezTo>
                  <a:pt x="166" y="90"/>
                  <a:pt x="167" y="90"/>
                  <a:pt x="167" y="91"/>
                </a:cubicBezTo>
                <a:close/>
                <a:moveTo>
                  <a:pt x="173" y="93"/>
                </a:moveTo>
                <a:cubicBezTo>
                  <a:pt x="174" y="92"/>
                  <a:pt x="173" y="94"/>
                  <a:pt x="176" y="92"/>
                </a:cubicBezTo>
                <a:cubicBezTo>
                  <a:pt x="176" y="91"/>
                  <a:pt x="175" y="92"/>
                  <a:pt x="176" y="91"/>
                </a:cubicBezTo>
                <a:cubicBezTo>
                  <a:pt x="174" y="92"/>
                  <a:pt x="173" y="92"/>
                  <a:pt x="173" y="93"/>
                </a:cubicBezTo>
                <a:close/>
                <a:moveTo>
                  <a:pt x="174" y="104"/>
                </a:moveTo>
                <a:cubicBezTo>
                  <a:pt x="174" y="105"/>
                  <a:pt x="181" y="100"/>
                  <a:pt x="180" y="100"/>
                </a:cubicBezTo>
                <a:cubicBezTo>
                  <a:pt x="177" y="102"/>
                  <a:pt x="177" y="103"/>
                  <a:pt x="174" y="104"/>
                </a:cubicBezTo>
                <a:close/>
                <a:moveTo>
                  <a:pt x="164" y="99"/>
                </a:moveTo>
                <a:cubicBezTo>
                  <a:pt x="166" y="98"/>
                  <a:pt x="169" y="96"/>
                  <a:pt x="170" y="95"/>
                </a:cubicBezTo>
                <a:cubicBezTo>
                  <a:pt x="167" y="97"/>
                  <a:pt x="165" y="97"/>
                  <a:pt x="164" y="99"/>
                </a:cubicBezTo>
                <a:close/>
                <a:moveTo>
                  <a:pt x="159" y="99"/>
                </a:moveTo>
                <a:cubicBezTo>
                  <a:pt x="159" y="100"/>
                  <a:pt x="158" y="100"/>
                  <a:pt x="158" y="100"/>
                </a:cubicBezTo>
                <a:cubicBezTo>
                  <a:pt x="160" y="99"/>
                  <a:pt x="160" y="98"/>
                  <a:pt x="161" y="97"/>
                </a:cubicBezTo>
                <a:cubicBezTo>
                  <a:pt x="161" y="97"/>
                  <a:pt x="161" y="98"/>
                  <a:pt x="162" y="97"/>
                </a:cubicBezTo>
                <a:cubicBezTo>
                  <a:pt x="163" y="96"/>
                  <a:pt x="162" y="97"/>
                  <a:pt x="162" y="97"/>
                </a:cubicBezTo>
                <a:cubicBezTo>
                  <a:pt x="158" y="99"/>
                  <a:pt x="158" y="99"/>
                  <a:pt x="158" y="99"/>
                </a:cubicBezTo>
                <a:cubicBezTo>
                  <a:pt x="158" y="100"/>
                  <a:pt x="157" y="102"/>
                  <a:pt x="159" y="99"/>
                </a:cubicBezTo>
                <a:close/>
                <a:moveTo>
                  <a:pt x="153" y="99"/>
                </a:moveTo>
                <a:cubicBezTo>
                  <a:pt x="153" y="99"/>
                  <a:pt x="152" y="100"/>
                  <a:pt x="153" y="101"/>
                </a:cubicBezTo>
                <a:cubicBezTo>
                  <a:pt x="151" y="101"/>
                  <a:pt x="149" y="103"/>
                  <a:pt x="150" y="103"/>
                </a:cubicBezTo>
                <a:cubicBezTo>
                  <a:pt x="154" y="100"/>
                  <a:pt x="153" y="100"/>
                  <a:pt x="156" y="98"/>
                </a:cubicBezTo>
                <a:cubicBezTo>
                  <a:pt x="155" y="98"/>
                  <a:pt x="155" y="98"/>
                  <a:pt x="154" y="98"/>
                </a:cubicBezTo>
                <a:cubicBezTo>
                  <a:pt x="154" y="100"/>
                  <a:pt x="154" y="98"/>
                  <a:pt x="153" y="99"/>
                </a:cubicBezTo>
                <a:close/>
                <a:moveTo>
                  <a:pt x="160" y="120"/>
                </a:moveTo>
                <a:cubicBezTo>
                  <a:pt x="160" y="120"/>
                  <a:pt x="160" y="121"/>
                  <a:pt x="161" y="120"/>
                </a:cubicBezTo>
                <a:cubicBezTo>
                  <a:pt x="162" y="119"/>
                  <a:pt x="165" y="116"/>
                  <a:pt x="163" y="117"/>
                </a:cubicBezTo>
                <a:cubicBezTo>
                  <a:pt x="163" y="117"/>
                  <a:pt x="162" y="119"/>
                  <a:pt x="160" y="120"/>
                </a:cubicBezTo>
                <a:close/>
                <a:moveTo>
                  <a:pt x="150" y="106"/>
                </a:moveTo>
                <a:cubicBezTo>
                  <a:pt x="148" y="108"/>
                  <a:pt x="154" y="103"/>
                  <a:pt x="151" y="106"/>
                </a:cubicBezTo>
                <a:cubicBezTo>
                  <a:pt x="154" y="104"/>
                  <a:pt x="154" y="104"/>
                  <a:pt x="154" y="104"/>
                </a:cubicBezTo>
                <a:cubicBezTo>
                  <a:pt x="154" y="103"/>
                  <a:pt x="153" y="104"/>
                  <a:pt x="154" y="103"/>
                </a:cubicBezTo>
                <a:cubicBezTo>
                  <a:pt x="151" y="105"/>
                  <a:pt x="151" y="105"/>
                  <a:pt x="150" y="106"/>
                </a:cubicBezTo>
                <a:close/>
                <a:moveTo>
                  <a:pt x="146" y="105"/>
                </a:moveTo>
                <a:cubicBezTo>
                  <a:pt x="142" y="108"/>
                  <a:pt x="147" y="106"/>
                  <a:pt x="145" y="108"/>
                </a:cubicBezTo>
                <a:cubicBezTo>
                  <a:pt x="147" y="106"/>
                  <a:pt x="146" y="106"/>
                  <a:pt x="149" y="104"/>
                </a:cubicBezTo>
                <a:cubicBezTo>
                  <a:pt x="148" y="104"/>
                  <a:pt x="149" y="103"/>
                  <a:pt x="149" y="103"/>
                </a:cubicBezTo>
                <a:cubicBezTo>
                  <a:pt x="145" y="105"/>
                  <a:pt x="149" y="103"/>
                  <a:pt x="146" y="106"/>
                </a:cubicBezTo>
                <a:cubicBezTo>
                  <a:pt x="146" y="105"/>
                  <a:pt x="147" y="104"/>
                  <a:pt x="146" y="105"/>
                </a:cubicBezTo>
                <a:close/>
                <a:moveTo>
                  <a:pt x="153" y="120"/>
                </a:moveTo>
                <a:cubicBezTo>
                  <a:pt x="156" y="118"/>
                  <a:pt x="154" y="119"/>
                  <a:pt x="157" y="116"/>
                </a:cubicBezTo>
                <a:cubicBezTo>
                  <a:pt x="156" y="117"/>
                  <a:pt x="154" y="118"/>
                  <a:pt x="152" y="119"/>
                </a:cubicBezTo>
                <a:cubicBezTo>
                  <a:pt x="154" y="119"/>
                  <a:pt x="151" y="121"/>
                  <a:pt x="149" y="122"/>
                </a:cubicBezTo>
                <a:cubicBezTo>
                  <a:pt x="148" y="124"/>
                  <a:pt x="152" y="120"/>
                  <a:pt x="151" y="122"/>
                </a:cubicBezTo>
                <a:cubicBezTo>
                  <a:pt x="153" y="120"/>
                  <a:pt x="153" y="119"/>
                  <a:pt x="154" y="119"/>
                </a:cubicBezTo>
                <a:cubicBezTo>
                  <a:pt x="154" y="119"/>
                  <a:pt x="153" y="120"/>
                  <a:pt x="153" y="120"/>
                </a:cubicBezTo>
                <a:close/>
                <a:moveTo>
                  <a:pt x="136" y="117"/>
                </a:moveTo>
                <a:cubicBezTo>
                  <a:pt x="139" y="115"/>
                  <a:pt x="135" y="118"/>
                  <a:pt x="135" y="118"/>
                </a:cubicBezTo>
                <a:cubicBezTo>
                  <a:pt x="138" y="116"/>
                  <a:pt x="140" y="115"/>
                  <a:pt x="142" y="113"/>
                </a:cubicBezTo>
                <a:cubicBezTo>
                  <a:pt x="142" y="112"/>
                  <a:pt x="147" y="109"/>
                  <a:pt x="148" y="107"/>
                </a:cubicBezTo>
                <a:cubicBezTo>
                  <a:pt x="147" y="108"/>
                  <a:pt x="146" y="108"/>
                  <a:pt x="146" y="108"/>
                </a:cubicBezTo>
                <a:cubicBezTo>
                  <a:pt x="144" y="109"/>
                  <a:pt x="144" y="110"/>
                  <a:pt x="142" y="111"/>
                </a:cubicBezTo>
                <a:cubicBezTo>
                  <a:pt x="141" y="113"/>
                  <a:pt x="142" y="113"/>
                  <a:pt x="141" y="113"/>
                </a:cubicBezTo>
                <a:cubicBezTo>
                  <a:pt x="140" y="113"/>
                  <a:pt x="136" y="116"/>
                  <a:pt x="136" y="117"/>
                </a:cubicBezTo>
                <a:close/>
                <a:moveTo>
                  <a:pt x="153" y="123"/>
                </a:moveTo>
                <a:cubicBezTo>
                  <a:pt x="154" y="123"/>
                  <a:pt x="157" y="120"/>
                  <a:pt x="156" y="120"/>
                </a:cubicBezTo>
                <a:cubicBezTo>
                  <a:pt x="155" y="121"/>
                  <a:pt x="152" y="123"/>
                  <a:pt x="153" y="123"/>
                </a:cubicBezTo>
                <a:close/>
                <a:moveTo>
                  <a:pt x="137" y="109"/>
                </a:moveTo>
                <a:cubicBezTo>
                  <a:pt x="139" y="108"/>
                  <a:pt x="141" y="106"/>
                  <a:pt x="141" y="106"/>
                </a:cubicBezTo>
                <a:cubicBezTo>
                  <a:pt x="139" y="107"/>
                  <a:pt x="137" y="109"/>
                  <a:pt x="137" y="109"/>
                </a:cubicBezTo>
                <a:close/>
                <a:moveTo>
                  <a:pt x="136" y="114"/>
                </a:moveTo>
                <a:cubicBezTo>
                  <a:pt x="138" y="114"/>
                  <a:pt x="137" y="113"/>
                  <a:pt x="137" y="115"/>
                </a:cubicBezTo>
                <a:cubicBezTo>
                  <a:pt x="138" y="114"/>
                  <a:pt x="138" y="113"/>
                  <a:pt x="141" y="111"/>
                </a:cubicBezTo>
                <a:cubicBezTo>
                  <a:pt x="142" y="110"/>
                  <a:pt x="141" y="111"/>
                  <a:pt x="140" y="111"/>
                </a:cubicBezTo>
                <a:cubicBezTo>
                  <a:pt x="141" y="110"/>
                  <a:pt x="142" y="110"/>
                  <a:pt x="143" y="109"/>
                </a:cubicBezTo>
                <a:cubicBezTo>
                  <a:pt x="143" y="109"/>
                  <a:pt x="144" y="108"/>
                  <a:pt x="143" y="108"/>
                </a:cubicBezTo>
                <a:cubicBezTo>
                  <a:pt x="141" y="111"/>
                  <a:pt x="139" y="111"/>
                  <a:pt x="136" y="114"/>
                </a:cubicBezTo>
                <a:close/>
                <a:moveTo>
                  <a:pt x="142" y="117"/>
                </a:moveTo>
                <a:cubicBezTo>
                  <a:pt x="140" y="118"/>
                  <a:pt x="142" y="116"/>
                  <a:pt x="144" y="115"/>
                </a:cubicBezTo>
                <a:cubicBezTo>
                  <a:pt x="144" y="114"/>
                  <a:pt x="142" y="115"/>
                  <a:pt x="141" y="116"/>
                </a:cubicBezTo>
                <a:cubicBezTo>
                  <a:pt x="141" y="116"/>
                  <a:pt x="141" y="117"/>
                  <a:pt x="140" y="117"/>
                </a:cubicBezTo>
                <a:cubicBezTo>
                  <a:pt x="137" y="118"/>
                  <a:pt x="139" y="119"/>
                  <a:pt x="136" y="120"/>
                </a:cubicBezTo>
                <a:cubicBezTo>
                  <a:pt x="136" y="121"/>
                  <a:pt x="133" y="123"/>
                  <a:pt x="132" y="124"/>
                </a:cubicBezTo>
                <a:cubicBezTo>
                  <a:pt x="133" y="124"/>
                  <a:pt x="131" y="125"/>
                  <a:pt x="131" y="126"/>
                </a:cubicBezTo>
                <a:cubicBezTo>
                  <a:pt x="133" y="124"/>
                  <a:pt x="135" y="122"/>
                  <a:pt x="134" y="124"/>
                </a:cubicBezTo>
                <a:cubicBezTo>
                  <a:pt x="135" y="124"/>
                  <a:pt x="139" y="121"/>
                  <a:pt x="138" y="121"/>
                </a:cubicBezTo>
                <a:cubicBezTo>
                  <a:pt x="137" y="121"/>
                  <a:pt x="135" y="124"/>
                  <a:pt x="135" y="123"/>
                </a:cubicBezTo>
                <a:cubicBezTo>
                  <a:pt x="136" y="122"/>
                  <a:pt x="135" y="122"/>
                  <a:pt x="137" y="121"/>
                </a:cubicBezTo>
                <a:cubicBezTo>
                  <a:pt x="139" y="119"/>
                  <a:pt x="142" y="117"/>
                  <a:pt x="142" y="117"/>
                </a:cubicBezTo>
                <a:close/>
                <a:moveTo>
                  <a:pt x="143" y="118"/>
                </a:moveTo>
                <a:cubicBezTo>
                  <a:pt x="141" y="119"/>
                  <a:pt x="141" y="119"/>
                  <a:pt x="141" y="119"/>
                </a:cubicBezTo>
                <a:cubicBezTo>
                  <a:pt x="140" y="120"/>
                  <a:pt x="140" y="120"/>
                  <a:pt x="141" y="121"/>
                </a:cubicBezTo>
                <a:cubicBezTo>
                  <a:pt x="143" y="119"/>
                  <a:pt x="142" y="119"/>
                  <a:pt x="143" y="118"/>
                </a:cubicBezTo>
                <a:cubicBezTo>
                  <a:pt x="143" y="119"/>
                  <a:pt x="144" y="118"/>
                  <a:pt x="145" y="117"/>
                </a:cubicBezTo>
                <a:cubicBezTo>
                  <a:pt x="143" y="118"/>
                  <a:pt x="144" y="117"/>
                  <a:pt x="143" y="118"/>
                </a:cubicBezTo>
                <a:close/>
                <a:moveTo>
                  <a:pt x="146" y="128"/>
                </a:moveTo>
                <a:cubicBezTo>
                  <a:pt x="147" y="128"/>
                  <a:pt x="145" y="129"/>
                  <a:pt x="145" y="130"/>
                </a:cubicBezTo>
                <a:cubicBezTo>
                  <a:pt x="146" y="129"/>
                  <a:pt x="146" y="129"/>
                  <a:pt x="148" y="128"/>
                </a:cubicBezTo>
                <a:cubicBezTo>
                  <a:pt x="147" y="128"/>
                  <a:pt x="147" y="127"/>
                  <a:pt x="148" y="127"/>
                </a:cubicBezTo>
                <a:cubicBezTo>
                  <a:pt x="147" y="127"/>
                  <a:pt x="146" y="128"/>
                  <a:pt x="146" y="128"/>
                </a:cubicBezTo>
                <a:close/>
                <a:moveTo>
                  <a:pt x="133" y="117"/>
                </a:moveTo>
                <a:cubicBezTo>
                  <a:pt x="133" y="118"/>
                  <a:pt x="134" y="117"/>
                  <a:pt x="135" y="117"/>
                </a:cubicBezTo>
                <a:cubicBezTo>
                  <a:pt x="136" y="116"/>
                  <a:pt x="137" y="115"/>
                  <a:pt x="137" y="115"/>
                </a:cubicBezTo>
                <a:cubicBezTo>
                  <a:pt x="136" y="116"/>
                  <a:pt x="135" y="115"/>
                  <a:pt x="133" y="117"/>
                </a:cubicBezTo>
                <a:close/>
                <a:moveTo>
                  <a:pt x="144" y="129"/>
                </a:moveTo>
                <a:cubicBezTo>
                  <a:pt x="143" y="129"/>
                  <a:pt x="141" y="129"/>
                  <a:pt x="139" y="132"/>
                </a:cubicBezTo>
                <a:cubicBezTo>
                  <a:pt x="139" y="133"/>
                  <a:pt x="145" y="129"/>
                  <a:pt x="146" y="127"/>
                </a:cubicBezTo>
                <a:cubicBezTo>
                  <a:pt x="145" y="128"/>
                  <a:pt x="144" y="128"/>
                  <a:pt x="144" y="129"/>
                </a:cubicBezTo>
                <a:close/>
                <a:moveTo>
                  <a:pt x="133" y="117"/>
                </a:moveTo>
                <a:cubicBezTo>
                  <a:pt x="132" y="118"/>
                  <a:pt x="132" y="117"/>
                  <a:pt x="131" y="118"/>
                </a:cubicBezTo>
                <a:cubicBezTo>
                  <a:pt x="131" y="119"/>
                  <a:pt x="133" y="117"/>
                  <a:pt x="135" y="116"/>
                </a:cubicBezTo>
                <a:cubicBezTo>
                  <a:pt x="134" y="116"/>
                  <a:pt x="136" y="114"/>
                  <a:pt x="134" y="115"/>
                </a:cubicBezTo>
                <a:cubicBezTo>
                  <a:pt x="134" y="116"/>
                  <a:pt x="134" y="116"/>
                  <a:pt x="133" y="117"/>
                </a:cubicBezTo>
                <a:close/>
                <a:moveTo>
                  <a:pt x="138" y="122"/>
                </a:moveTo>
                <a:cubicBezTo>
                  <a:pt x="137" y="123"/>
                  <a:pt x="137" y="123"/>
                  <a:pt x="139" y="122"/>
                </a:cubicBezTo>
                <a:cubicBezTo>
                  <a:pt x="140" y="121"/>
                  <a:pt x="140" y="120"/>
                  <a:pt x="138" y="122"/>
                </a:cubicBezTo>
                <a:close/>
                <a:moveTo>
                  <a:pt x="139" y="137"/>
                </a:moveTo>
                <a:cubicBezTo>
                  <a:pt x="141" y="135"/>
                  <a:pt x="141" y="137"/>
                  <a:pt x="139" y="138"/>
                </a:cubicBezTo>
                <a:cubicBezTo>
                  <a:pt x="140" y="137"/>
                  <a:pt x="141" y="137"/>
                  <a:pt x="142" y="136"/>
                </a:cubicBezTo>
                <a:cubicBezTo>
                  <a:pt x="142" y="135"/>
                  <a:pt x="142" y="135"/>
                  <a:pt x="142" y="135"/>
                </a:cubicBezTo>
                <a:cubicBezTo>
                  <a:pt x="142" y="135"/>
                  <a:pt x="143" y="134"/>
                  <a:pt x="144" y="134"/>
                </a:cubicBezTo>
                <a:cubicBezTo>
                  <a:pt x="142" y="136"/>
                  <a:pt x="138" y="139"/>
                  <a:pt x="138" y="140"/>
                </a:cubicBezTo>
                <a:cubicBezTo>
                  <a:pt x="138" y="140"/>
                  <a:pt x="137" y="141"/>
                  <a:pt x="136" y="141"/>
                </a:cubicBezTo>
                <a:cubicBezTo>
                  <a:pt x="138" y="140"/>
                  <a:pt x="138" y="139"/>
                  <a:pt x="139" y="138"/>
                </a:cubicBezTo>
                <a:cubicBezTo>
                  <a:pt x="139" y="137"/>
                  <a:pt x="136" y="138"/>
                  <a:pt x="133" y="141"/>
                </a:cubicBezTo>
                <a:cubicBezTo>
                  <a:pt x="134" y="141"/>
                  <a:pt x="136" y="139"/>
                  <a:pt x="137" y="139"/>
                </a:cubicBezTo>
                <a:cubicBezTo>
                  <a:pt x="137" y="139"/>
                  <a:pt x="138" y="139"/>
                  <a:pt x="138" y="139"/>
                </a:cubicBezTo>
                <a:cubicBezTo>
                  <a:pt x="135" y="142"/>
                  <a:pt x="132" y="145"/>
                  <a:pt x="132" y="146"/>
                </a:cubicBezTo>
                <a:cubicBezTo>
                  <a:pt x="133" y="145"/>
                  <a:pt x="135" y="144"/>
                  <a:pt x="135" y="143"/>
                </a:cubicBezTo>
                <a:cubicBezTo>
                  <a:pt x="134" y="144"/>
                  <a:pt x="134" y="144"/>
                  <a:pt x="134" y="144"/>
                </a:cubicBezTo>
                <a:cubicBezTo>
                  <a:pt x="135" y="144"/>
                  <a:pt x="136" y="142"/>
                  <a:pt x="136" y="142"/>
                </a:cubicBezTo>
                <a:cubicBezTo>
                  <a:pt x="137" y="142"/>
                  <a:pt x="134" y="145"/>
                  <a:pt x="137" y="143"/>
                </a:cubicBezTo>
                <a:cubicBezTo>
                  <a:pt x="136" y="142"/>
                  <a:pt x="139" y="141"/>
                  <a:pt x="140" y="141"/>
                </a:cubicBezTo>
                <a:cubicBezTo>
                  <a:pt x="139" y="140"/>
                  <a:pt x="141" y="139"/>
                  <a:pt x="141" y="139"/>
                </a:cubicBezTo>
                <a:cubicBezTo>
                  <a:pt x="140" y="139"/>
                  <a:pt x="140" y="139"/>
                  <a:pt x="141" y="138"/>
                </a:cubicBezTo>
                <a:cubicBezTo>
                  <a:pt x="144" y="136"/>
                  <a:pt x="146" y="134"/>
                  <a:pt x="148" y="133"/>
                </a:cubicBezTo>
                <a:cubicBezTo>
                  <a:pt x="147" y="133"/>
                  <a:pt x="143" y="135"/>
                  <a:pt x="146" y="132"/>
                </a:cubicBezTo>
                <a:cubicBezTo>
                  <a:pt x="143" y="133"/>
                  <a:pt x="141" y="134"/>
                  <a:pt x="139" y="137"/>
                </a:cubicBezTo>
                <a:close/>
                <a:moveTo>
                  <a:pt x="142" y="131"/>
                </a:moveTo>
                <a:cubicBezTo>
                  <a:pt x="142" y="131"/>
                  <a:pt x="143" y="132"/>
                  <a:pt x="144" y="130"/>
                </a:cubicBezTo>
                <a:cubicBezTo>
                  <a:pt x="144" y="130"/>
                  <a:pt x="144" y="130"/>
                  <a:pt x="144" y="129"/>
                </a:cubicBezTo>
                <a:cubicBezTo>
                  <a:pt x="144" y="130"/>
                  <a:pt x="143" y="130"/>
                  <a:pt x="142" y="131"/>
                </a:cubicBezTo>
                <a:close/>
                <a:moveTo>
                  <a:pt x="142" y="143"/>
                </a:moveTo>
                <a:cubicBezTo>
                  <a:pt x="142" y="143"/>
                  <a:pt x="145" y="140"/>
                  <a:pt x="145" y="142"/>
                </a:cubicBezTo>
                <a:cubicBezTo>
                  <a:pt x="147" y="140"/>
                  <a:pt x="149" y="139"/>
                  <a:pt x="150" y="138"/>
                </a:cubicBezTo>
                <a:cubicBezTo>
                  <a:pt x="148" y="139"/>
                  <a:pt x="147" y="140"/>
                  <a:pt x="146" y="140"/>
                </a:cubicBezTo>
                <a:cubicBezTo>
                  <a:pt x="147" y="139"/>
                  <a:pt x="147" y="139"/>
                  <a:pt x="148" y="138"/>
                </a:cubicBezTo>
                <a:cubicBezTo>
                  <a:pt x="147" y="139"/>
                  <a:pt x="150" y="137"/>
                  <a:pt x="150" y="137"/>
                </a:cubicBezTo>
                <a:cubicBezTo>
                  <a:pt x="148" y="138"/>
                  <a:pt x="142" y="142"/>
                  <a:pt x="142" y="143"/>
                </a:cubicBezTo>
                <a:close/>
                <a:moveTo>
                  <a:pt x="125" y="125"/>
                </a:moveTo>
                <a:cubicBezTo>
                  <a:pt x="126" y="125"/>
                  <a:pt x="128" y="123"/>
                  <a:pt x="128" y="124"/>
                </a:cubicBezTo>
                <a:cubicBezTo>
                  <a:pt x="126" y="126"/>
                  <a:pt x="124" y="127"/>
                  <a:pt x="124" y="128"/>
                </a:cubicBezTo>
                <a:cubicBezTo>
                  <a:pt x="129" y="124"/>
                  <a:pt x="129" y="124"/>
                  <a:pt x="129" y="124"/>
                </a:cubicBezTo>
                <a:cubicBezTo>
                  <a:pt x="128" y="123"/>
                  <a:pt x="132" y="121"/>
                  <a:pt x="131" y="120"/>
                </a:cubicBezTo>
                <a:cubicBezTo>
                  <a:pt x="129" y="122"/>
                  <a:pt x="127" y="123"/>
                  <a:pt x="125" y="125"/>
                </a:cubicBezTo>
                <a:close/>
                <a:moveTo>
                  <a:pt x="131" y="122"/>
                </a:moveTo>
                <a:cubicBezTo>
                  <a:pt x="132" y="122"/>
                  <a:pt x="131" y="122"/>
                  <a:pt x="131" y="123"/>
                </a:cubicBezTo>
                <a:cubicBezTo>
                  <a:pt x="132" y="122"/>
                  <a:pt x="132" y="121"/>
                  <a:pt x="133" y="120"/>
                </a:cubicBezTo>
                <a:cubicBezTo>
                  <a:pt x="134" y="120"/>
                  <a:pt x="134" y="120"/>
                  <a:pt x="134" y="120"/>
                </a:cubicBezTo>
                <a:cubicBezTo>
                  <a:pt x="133" y="120"/>
                  <a:pt x="135" y="117"/>
                  <a:pt x="131" y="119"/>
                </a:cubicBezTo>
                <a:cubicBezTo>
                  <a:pt x="131" y="120"/>
                  <a:pt x="134" y="119"/>
                  <a:pt x="131" y="122"/>
                </a:cubicBezTo>
                <a:close/>
                <a:moveTo>
                  <a:pt x="139" y="130"/>
                </a:moveTo>
                <a:cubicBezTo>
                  <a:pt x="138" y="132"/>
                  <a:pt x="142" y="129"/>
                  <a:pt x="142" y="129"/>
                </a:cubicBezTo>
                <a:lnTo>
                  <a:pt x="139" y="130"/>
                </a:lnTo>
                <a:close/>
                <a:moveTo>
                  <a:pt x="133" y="129"/>
                </a:moveTo>
                <a:cubicBezTo>
                  <a:pt x="135" y="127"/>
                  <a:pt x="136" y="126"/>
                  <a:pt x="135" y="126"/>
                </a:cubicBezTo>
                <a:cubicBezTo>
                  <a:pt x="133" y="128"/>
                  <a:pt x="132" y="129"/>
                  <a:pt x="133" y="129"/>
                </a:cubicBezTo>
                <a:close/>
                <a:moveTo>
                  <a:pt x="129" y="121"/>
                </a:moveTo>
                <a:cubicBezTo>
                  <a:pt x="128" y="120"/>
                  <a:pt x="126" y="121"/>
                  <a:pt x="124" y="124"/>
                </a:cubicBezTo>
                <a:cubicBezTo>
                  <a:pt x="125" y="123"/>
                  <a:pt x="125" y="123"/>
                  <a:pt x="124" y="124"/>
                </a:cubicBezTo>
                <a:cubicBezTo>
                  <a:pt x="123" y="124"/>
                  <a:pt x="121" y="127"/>
                  <a:pt x="120" y="128"/>
                </a:cubicBezTo>
                <a:cubicBezTo>
                  <a:pt x="121" y="128"/>
                  <a:pt x="121" y="128"/>
                  <a:pt x="120" y="130"/>
                </a:cubicBezTo>
                <a:cubicBezTo>
                  <a:pt x="121" y="129"/>
                  <a:pt x="121" y="129"/>
                  <a:pt x="121" y="129"/>
                </a:cubicBezTo>
                <a:cubicBezTo>
                  <a:pt x="125" y="126"/>
                  <a:pt x="124" y="125"/>
                  <a:pt x="128" y="123"/>
                </a:cubicBezTo>
                <a:cubicBezTo>
                  <a:pt x="127" y="122"/>
                  <a:pt x="126" y="123"/>
                  <a:pt x="129" y="121"/>
                </a:cubicBezTo>
                <a:close/>
                <a:moveTo>
                  <a:pt x="129" y="131"/>
                </a:moveTo>
                <a:cubicBezTo>
                  <a:pt x="130" y="130"/>
                  <a:pt x="133" y="127"/>
                  <a:pt x="134" y="126"/>
                </a:cubicBezTo>
                <a:cubicBezTo>
                  <a:pt x="131" y="128"/>
                  <a:pt x="130" y="130"/>
                  <a:pt x="129" y="131"/>
                </a:cubicBezTo>
                <a:close/>
                <a:moveTo>
                  <a:pt x="133" y="136"/>
                </a:moveTo>
                <a:cubicBezTo>
                  <a:pt x="135" y="136"/>
                  <a:pt x="137" y="136"/>
                  <a:pt x="139" y="133"/>
                </a:cubicBezTo>
                <a:cubicBezTo>
                  <a:pt x="136" y="135"/>
                  <a:pt x="136" y="134"/>
                  <a:pt x="133" y="136"/>
                </a:cubicBezTo>
                <a:close/>
                <a:moveTo>
                  <a:pt x="124" y="131"/>
                </a:moveTo>
                <a:cubicBezTo>
                  <a:pt x="125" y="131"/>
                  <a:pt x="125" y="131"/>
                  <a:pt x="124" y="132"/>
                </a:cubicBezTo>
                <a:cubicBezTo>
                  <a:pt x="126" y="131"/>
                  <a:pt x="131" y="127"/>
                  <a:pt x="128" y="128"/>
                </a:cubicBezTo>
                <a:cubicBezTo>
                  <a:pt x="128" y="129"/>
                  <a:pt x="126" y="130"/>
                  <a:pt x="124" y="131"/>
                </a:cubicBezTo>
                <a:close/>
                <a:moveTo>
                  <a:pt x="121" y="127"/>
                </a:moveTo>
                <a:cubicBezTo>
                  <a:pt x="121" y="126"/>
                  <a:pt x="121" y="125"/>
                  <a:pt x="123" y="124"/>
                </a:cubicBezTo>
                <a:cubicBezTo>
                  <a:pt x="120" y="126"/>
                  <a:pt x="117" y="127"/>
                  <a:pt x="117" y="128"/>
                </a:cubicBezTo>
                <a:cubicBezTo>
                  <a:pt x="118" y="128"/>
                  <a:pt x="120" y="126"/>
                  <a:pt x="121" y="126"/>
                </a:cubicBezTo>
                <a:cubicBezTo>
                  <a:pt x="120" y="126"/>
                  <a:pt x="119" y="128"/>
                  <a:pt x="121" y="127"/>
                </a:cubicBezTo>
                <a:close/>
                <a:moveTo>
                  <a:pt x="120" y="131"/>
                </a:moveTo>
                <a:cubicBezTo>
                  <a:pt x="121" y="131"/>
                  <a:pt x="122" y="131"/>
                  <a:pt x="124" y="129"/>
                </a:cubicBezTo>
                <a:cubicBezTo>
                  <a:pt x="124" y="128"/>
                  <a:pt x="121" y="130"/>
                  <a:pt x="120" y="131"/>
                </a:cubicBezTo>
                <a:close/>
                <a:moveTo>
                  <a:pt x="119" y="140"/>
                </a:moveTo>
                <a:cubicBezTo>
                  <a:pt x="121" y="139"/>
                  <a:pt x="122" y="137"/>
                  <a:pt x="124" y="135"/>
                </a:cubicBezTo>
                <a:cubicBezTo>
                  <a:pt x="124" y="134"/>
                  <a:pt x="124" y="134"/>
                  <a:pt x="124" y="134"/>
                </a:cubicBezTo>
                <a:cubicBezTo>
                  <a:pt x="121" y="137"/>
                  <a:pt x="119" y="139"/>
                  <a:pt x="119" y="140"/>
                </a:cubicBezTo>
                <a:close/>
                <a:moveTo>
                  <a:pt x="117" y="131"/>
                </a:moveTo>
                <a:cubicBezTo>
                  <a:pt x="119" y="130"/>
                  <a:pt x="117" y="130"/>
                  <a:pt x="118" y="129"/>
                </a:cubicBezTo>
                <a:cubicBezTo>
                  <a:pt x="116" y="131"/>
                  <a:pt x="116" y="131"/>
                  <a:pt x="117" y="131"/>
                </a:cubicBezTo>
                <a:close/>
                <a:moveTo>
                  <a:pt x="112" y="133"/>
                </a:moveTo>
                <a:cubicBezTo>
                  <a:pt x="112" y="134"/>
                  <a:pt x="114" y="132"/>
                  <a:pt x="113" y="133"/>
                </a:cubicBezTo>
                <a:cubicBezTo>
                  <a:pt x="117" y="130"/>
                  <a:pt x="114" y="131"/>
                  <a:pt x="112" y="133"/>
                </a:cubicBezTo>
                <a:close/>
                <a:moveTo>
                  <a:pt x="117" y="138"/>
                </a:moveTo>
                <a:cubicBezTo>
                  <a:pt x="116" y="140"/>
                  <a:pt x="113" y="143"/>
                  <a:pt x="114" y="143"/>
                </a:cubicBezTo>
                <a:cubicBezTo>
                  <a:pt x="117" y="140"/>
                  <a:pt x="116" y="140"/>
                  <a:pt x="119" y="137"/>
                </a:cubicBezTo>
                <a:cubicBezTo>
                  <a:pt x="118" y="138"/>
                  <a:pt x="118" y="137"/>
                  <a:pt x="117" y="138"/>
                </a:cubicBezTo>
                <a:close/>
                <a:moveTo>
                  <a:pt x="114" y="157"/>
                </a:moveTo>
                <a:cubicBezTo>
                  <a:pt x="112" y="158"/>
                  <a:pt x="113" y="158"/>
                  <a:pt x="111" y="158"/>
                </a:cubicBezTo>
                <a:cubicBezTo>
                  <a:pt x="113" y="158"/>
                  <a:pt x="109" y="161"/>
                  <a:pt x="109" y="161"/>
                </a:cubicBezTo>
                <a:cubicBezTo>
                  <a:pt x="111" y="159"/>
                  <a:pt x="109" y="160"/>
                  <a:pt x="108" y="161"/>
                </a:cubicBezTo>
                <a:cubicBezTo>
                  <a:pt x="108" y="162"/>
                  <a:pt x="107" y="163"/>
                  <a:pt x="107" y="164"/>
                </a:cubicBezTo>
                <a:cubicBezTo>
                  <a:pt x="105" y="166"/>
                  <a:pt x="105" y="164"/>
                  <a:pt x="102" y="167"/>
                </a:cubicBezTo>
                <a:cubicBezTo>
                  <a:pt x="102" y="169"/>
                  <a:pt x="103" y="167"/>
                  <a:pt x="104" y="167"/>
                </a:cubicBezTo>
                <a:cubicBezTo>
                  <a:pt x="103" y="168"/>
                  <a:pt x="102" y="168"/>
                  <a:pt x="101" y="169"/>
                </a:cubicBezTo>
                <a:cubicBezTo>
                  <a:pt x="103" y="169"/>
                  <a:pt x="106" y="166"/>
                  <a:pt x="107" y="164"/>
                </a:cubicBezTo>
                <a:cubicBezTo>
                  <a:pt x="106" y="167"/>
                  <a:pt x="101" y="172"/>
                  <a:pt x="99" y="173"/>
                </a:cubicBezTo>
                <a:cubicBezTo>
                  <a:pt x="99" y="173"/>
                  <a:pt x="99" y="175"/>
                  <a:pt x="98" y="175"/>
                </a:cubicBezTo>
                <a:cubicBezTo>
                  <a:pt x="98" y="175"/>
                  <a:pt x="99" y="175"/>
                  <a:pt x="98" y="175"/>
                </a:cubicBezTo>
                <a:cubicBezTo>
                  <a:pt x="99" y="175"/>
                  <a:pt x="98" y="175"/>
                  <a:pt x="99" y="175"/>
                </a:cubicBezTo>
                <a:cubicBezTo>
                  <a:pt x="99" y="175"/>
                  <a:pt x="100" y="174"/>
                  <a:pt x="100" y="174"/>
                </a:cubicBezTo>
                <a:cubicBezTo>
                  <a:pt x="100" y="174"/>
                  <a:pt x="100" y="174"/>
                  <a:pt x="100" y="174"/>
                </a:cubicBezTo>
                <a:cubicBezTo>
                  <a:pt x="101" y="172"/>
                  <a:pt x="101" y="172"/>
                  <a:pt x="101" y="172"/>
                </a:cubicBezTo>
                <a:cubicBezTo>
                  <a:pt x="102" y="172"/>
                  <a:pt x="103" y="171"/>
                  <a:pt x="104" y="170"/>
                </a:cubicBezTo>
                <a:cubicBezTo>
                  <a:pt x="103" y="170"/>
                  <a:pt x="106" y="168"/>
                  <a:pt x="106" y="167"/>
                </a:cubicBezTo>
                <a:cubicBezTo>
                  <a:pt x="108" y="166"/>
                  <a:pt x="114" y="158"/>
                  <a:pt x="117" y="157"/>
                </a:cubicBezTo>
                <a:cubicBezTo>
                  <a:pt x="117" y="157"/>
                  <a:pt x="116" y="157"/>
                  <a:pt x="117" y="156"/>
                </a:cubicBezTo>
                <a:cubicBezTo>
                  <a:pt x="119" y="155"/>
                  <a:pt x="120" y="153"/>
                  <a:pt x="123" y="151"/>
                </a:cubicBezTo>
                <a:cubicBezTo>
                  <a:pt x="122" y="150"/>
                  <a:pt x="125" y="150"/>
                  <a:pt x="126" y="148"/>
                </a:cubicBezTo>
                <a:cubicBezTo>
                  <a:pt x="126" y="148"/>
                  <a:pt x="127" y="147"/>
                  <a:pt x="126" y="147"/>
                </a:cubicBezTo>
                <a:cubicBezTo>
                  <a:pt x="123" y="150"/>
                  <a:pt x="122" y="148"/>
                  <a:pt x="120" y="151"/>
                </a:cubicBezTo>
                <a:cubicBezTo>
                  <a:pt x="121" y="150"/>
                  <a:pt x="120" y="153"/>
                  <a:pt x="119" y="153"/>
                </a:cubicBezTo>
                <a:cubicBezTo>
                  <a:pt x="119" y="152"/>
                  <a:pt x="117" y="155"/>
                  <a:pt x="116" y="155"/>
                </a:cubicBezTo>
                <a:cubicBezTo>
                  <a:pt x="117" y="154"/>
                  <a:pt x="118" y="153"/>
                  <a:pt x="118" y="152"/>
                </a:cubicBezTo>
                <a:cubicBezTo>
                  <a:pt x="117" y="154"/>
                  <a:pt x="116" y="154"/>
                  <a:pt x="116" y="154"/>
                </a:cubicBezTo>
                <a:cubicBezTo>
                  <a:pt x="116" y="154"/>
                  <a:pt x="117" y="153"/>
                  <a:pt x="117" y="153"/>
                </a:cubicBezTo>
                <a:cubicBezTo>
                  <a:pt x="115" y="155"/>
                  <a:pt x="115" y="155"/>
                  <a:pt x="114" y="157"/>
                </a:cubicBezTo>
                <a:close/>
                <a:moveTo>
                  <a:pt x="119" y="151"/>
                </a:moveTo>
                <a:cubicBezTo>
                  <a:pt x="120" y="150"/>
                  <a:pt x="121" y="149"/>
                  <a:pt x="121" y="148"/>
                </a:cubicBezTo>
                <a:cubicBezTo>
                  <a:pt x="120" y="149"/>
                  <a:pt x="119" y="149"/>
                  <a:pt x="118" y="151"/>
                </a:cubicBezTo>
                <a:cubicBezTo>
                  <a:pt x="118" y="152"/>
                  <a:pt x="119" y="150"/>
                  <a:pt x="120" y="150"/>
                </a:cubicBezTo>
                <a:cubicBezTo>
                  <a:pt x="119" y="151"/>
                  <a:pt x="118" y="152"/>
                  <a:pt x="119" y="151"/>
                </a:cubicBezTo>
                <a:close/>
                <a:moveTo>
                  <a:pt x="124" y="159"/>
                </a:moveTo>
                <a:cubicBezTo>
                  <a:pt x="125" y="159"/>
                  <a:pt x="128" y="159"/>
                  <a:pt x="128" y="157"/>
                </a:cubicBezTo>
                <a:cubicBezTo>
                  <a:pt x="125" y="160"/>
                  <a:pt x="127" y="156"/>
                  <a:pt x="124" y="159"/>
                </a:cubicBezTo>
                <a:close/>
                <a:moveTo>
                  <a:pt x="112" y="142"/>
                </a:moveTo>
                <a:cubicBezTo>
                  <a:pt x="110" y="143"/>
                  <a:pt x="109" y="144"/>
                  <a:pt x="109" y="145"/>
                </a:cubicBezTo>
                <a:cubicBezTo>
                  <a:pt x="110" y="145"/>
                  <a:pt x="111" y="143"/>
                  <a:pt x="112" y="142"/>
                </a:cubicBezTo>
                <a:cubicBezTo>
                  <a:pt x="112" y="143"/>
                  <a:pt x="112" y="143"/>
                  <a:pt x="113" y="142"/>
                </a:cubicBezTo>
                <a:cubicBezTo>
                  <a:pt x="113" y="142"/>
                  <a:pt x="112" y="142"/>
                  <a:pt x="112" y="142"/>
                </a:cubicBezTo>
                <a:close/>
                <a:moveTo>
                  <a:pt x="114" y="170"/>
                </a:moveTo>
                <a:cubicBezTo>
                  <a:pt x="115" y="170"/>
                  <a:pt x="118" y="166"/>
                  <a:pt x="117" y="166"/>
                </a:cubicBezTo>
                <a:cubicBezTo>
                  <a:pt x="115" y="168"/>
                  <a:pt x="116" y="167"/>
                  <a:pt x="114" y="170"/>
                </a:cubicBezTo>
                <a:close/>
                <a:moveTo>
                  <a:pt x="88" y="182"/>
                </a:moveTo>
                <a:cubicBezTo>
                  <a:pt x="88" y="182"/>
                  <a:pt x="89" y="182"/>
                  <a:pt x="89" y="181"/>
                </a:cubicBezTo>
                <a:cubicBezTo>
                  <a:pt x="88" y="181"/>
                  <a:pt x="88" y="182"/>
                  <a:pt x="88" y="182"/>
                </a:cubicBezTo>
                <a:close/>
                <a:moveTo>
                  <a:pt x="108" y="144"/>
                </a:moveTo>
                <a:cubicBezTo>
                  <a:pt x="106" y="144"/>
                  <a:pt x="109" y="142"/>
                  <a:pt x="108" y="142"/>
                </a:cubicBezTo>
                <a:cubicBezTo>
                  <a:pt x="107" y="142"/>
                  <a:pt x="103" y="145"/>
                  <a:pt x="103" y="145"/>
                </a:cubicBezTo>
                <a:cubicBezTo>
                  <a:pt x="105" y="144"/>
                  <a:pt x="106" y="145"/>
                  <a:pt x="107" y="144"/>
                </a:cubicBezTo>
                <a:cubicBezTo>
                  <a:pt x="109" y="143"/>
                  <a:pt x="109" y="143"/>
                  <a:pt x="110" y="141"/>
                </a:cubicBezTo>
                <a:cubicBezTo>
                  <a:pt x="110" y="141"/>
                  <a:pt x="110" y="141"/>
                  <a:pt x="110" y="141"/>
                </a:cubicBezTo>
                <a:cubicBezTo>
                  <a:pt x="107" y="143"/>
                  <a:pt x="110" y="142"/>
                  <a:pt x="108" y="144"/>
                </a:cubicBezTo>
                <a:close/>
                <a:moveTo>
                  <a:pt x="802" y="247"/>
                </a:moveTo>
                <a:cubicBezTo>
                  <a:pt x="799" y="242"/>
                  <a:pt x="799" y="242"/>
                  <a:pt x="799" y="242"/>
                </a:cubicBezTo>
                <a:cubicBezTo>
                  <a:pt x="798" y="242"/>
                  <a:pt x="801" y="247"/>
                  <a:pt x="801" y="246"/>
                </a:cubicBezTo>
                <a:cubicBezTo>
                  <a:pt x="801" y="247"/>
                  <a:pt x="801" y="247"/>
                  <a:pt x="801" y="247"/>
                </a:cubicBezTo>
                <a:cubicBezTo>
                  <a:pt x="800" y="244"/>
                  <a:pt x="802" y="246"/>
                  <a:pt x="802" y="247"/>
                </a:cubicBezTo>
                <a:close/>
                <a:moveTo>
                  <a:pt x="596" y="44"/>
                </a:moveTo>
                <a:cubicBezTo>
                  <a:pt x="592" y="42"/>
                  <a:pt x="592" y="42"/>
                  <a:pt x="592" y="42"/>
                </a:cubicBezTo>
                <a:cubicBezTo>
                  <a:pt x="592" y="43"/>
                  <a:pt x="593" y="43"/>
                  <a:pt x="594" y="44"/>
                </a:cubicBezTo>
                <a:cubicBezTo>
                  <a:pt x="591" y="43"/>
                  <a:pt x="597" y="45"/>
                  <a:pt x="596" y="44"/>
                </a:cubicBezTo>
                <a:close/>
                <a:moveTo>
                  <a:pt x="493" y="9"/>
                </a:moveTo>
                <a:cubicBezTo>
                  <a:pt x="495" y="10"/>
                  <a:pt x="500" y="11"/>
                  <a:pt x="502" y="11"/>
                </a:cubicBezTo>
                <a:cubicBezTo>
                  <a:pt x="500" y="10"/>
                  <a:pt x="492" y="9"/>
                  <a:pt x="493" y="9"/>
                </a:cubicBezTo>
                <a:close/>
                <a:moveTo>
                  <a:pt x="467" y="5"/>
                </a:moveTo>
                <a:cubicBezTo>
                  <a:pt x="469" y="5"/>
                  <a:pt x="477" y="7"/>
                  <a:pt x="475" y="6"/>
                </a:cubicBezTo>
                <a:cubicBezTo>
                  <a:pt x="473" y="6"/>
                  <a:pt x="466" y="4"/>
                  <a:pt x="466" y="5"/>
                </a:cubicBezTo>
                <a:cubicBezTo>
                  <a:pt x="467" y="6"/>
                  <a:pt x="469" y="7"/>
                  <a:pt x="470" y="6"/>
                </a:cubicBezTo>
                <a:cubicBezTo>
                  <a:pt x="469" y="6"/>
                  <a:pt x="468" y="6"/>
                  <a:pt x="467" y="5"/>
                </a:cubicBezTo>
                <a:close/>
                <a:moveTo>
                  <a:pt x="411" y="0"/>
                </a:moveTo>
                <a:cubicBezTo>
                  <a:pt x="410" y="0"/>
                  <a:pt x="406" y="0"/>
                  <a:pt x="404" y="1"/>
                </a:cubicBezTo>
                <a:cubicBezTo>
                  <a:pt x="407" y="1"/>
                  <a:pt x="411" y="1"/>
                  <a:pt x="414" y="1"/>
                </a:cubicBezTo>
                <a:cubicBezTo>
                  <a:pt x="413" y="1"/>
                  <a:pt x="411" y="1"/>
                  <a:pt x="412" y="1"/>
                </a:cubicBezTo>
                <a:cubicBezTo>
                  <a:pt x="413" y="1"/>
                  <a:pt x="417" y="0"/>
                  <a:pt x="415" y="0"/>
                </a:cubicBezTo>
                <a:cubicBezTo>
                  <a:pt x="415" y="1"/>
                  <a:pt x="413" y="0"/>
                  <a:pt x="411" y="0"/>
                </a:cubicBezTo>
                <a:close/>
                <a:moveTo>
                  <a:pt x="394" y="50"/>
                </a:moveTo>
                <a:cubicBezTo>
                  <a:pt x="394" y="49"/>
                  <a:pt x="401" y="50"/>
                  <a:pt x="399" y="50"/>
                </a:cubicBezTo>
                <a:cubicBezTo>
                  <a:pt x="399" y="49"/>
                  <a:pt x="391" y="49"/>
                  <a:pt x="394" y="50"/>
                </a:cubicBezTo>
                <a:close/>
                <a:moveTo>
                  <a:pt x="388" y="50"/>
                </a:moveTo>
                <a:cubicBezTo>
                  <a:pt x="389" y="50"/>
                  <a:pt x="391" y="51"/>
                  <a:pt x="393" y="50"/>
                </a:cubicBezTo>
                <a:cubicBezTo>
                  <a:pt x="384" y="50"/>
                  <a:pt x="379" y="50"/>
                  <a:pt x="376" y="50"/>
                </a:cubicBezTo>
                <a:cubicBezTo>
                  <a:pt x="379" y="50"/>
                  <a:pt x="373" y="51"/>
                  <a:pt x="376" y="51"/>
                </a:cubicBezTo>
                <a:cubicBezTo>
                  <a:pt x="378" y="50"/>
                  <a:pt x="383" y="51"/>
                  <a:pt x="382" y="50"/>
                </a:cubicBezTo>
                <a:cubicBezTo>
                  <a:pt x="383" y="50"/>
                  <a:pt x="386" y="50"/>
                  <a:pt x="388" y="50"/>
                </a:cubicBezTo>
                <a:close/>
                <a:moveTo>
                  <a:pt x="350" y="7"/>
                </a:moveTo>
                <a:cubicBezTo>
                  <a:pt x="351" y="6"/>
                  <a:pt x="358" y="6"/>
                  <a:pt x="359" y="6"/>
                </a:cubicBezTo>
                <a:cubicBezTo>
                  <a:pt x="355" y="6"/>
                  <a:pt x="351" y="7"/>
                  <a:pt x="349" y="7"/>
                </a:cubicBezTo>
                <a:cubicBezTo>
                  <a:pt x="350" y="7"/>
                  <a:pt x="350" y="7"/>
                  <a:pt x="350" y="7"/>
                </a:cubicBezTo>
                <a:cubicBezTo>
                  <a:pt x="350" y="7"/>
                  <a:pt x="349" y="7"/>
                  <a:pt x="350" y="7"/>
                </a:cubicBezTo>
                <a:close/>
                <a:moveTo>
                  <a:pt x="350" y="8"/>
                </a:moveTo>
                <a:cubicBezTo>
                  <a:pt x="350" y="8"/>
                  <a:pt x="350" y="8"/>
                  <a:pt x="351" y="7"/>
                </a:cubicBezTo>
                <a:cubicBezTo>
                  <a:pt x="348" y="8"/>
                  <a:pt x="348" y="7"/>
                  <a:pt x="347" y="7"/>
                </a:cubicBezTo>
                <a:cubicBezTo>
                  <a:pt x="346" y="8"/>
                  <a:pt x="345" y="8"/>
                  <a:pt x="343" y="8"/>
                </a:cubicBezTo>
                <a:cubicBezTo>
                  <a:pt x="342" y="8"/>
                  <a:pt x="336" y="8"/>
                  <a:pt x="335" y="9"/>
                </a:cubicBezTo>
                <a:cubicBezTo>
                  <a:pt x="336" y="9"/>
                  <a:pt x="337" y="9"/>
                  <a:pt x="337" y="9"/>
                </a:cubicBezTo>
                <a:cubicBezTo>
                  <a:pt x="334" y="10"/>
                  <a:pt x="330" y="9"/>
                  <a:pt x="327" y="11"/>
                </a:cubicBezTo>
                <a:cubicBezTo>
                  <a:pt x="331" y="11"/>
                  <a:pt x="333" y="10"/>
                  <a:pt x="336" y="10"/>
                </a:cubicBezTo>
                <a:cubicBezTo>
                  <a:pt x="336" y="9"/>
                  <a:pt x="337" y="9"/>
                  <a:pt x="339" y="9"/>
                </a:cubicBezTo>
                <a:cubicBezTo>
                  <a:pt x="339" y="9"/>
                  <a:pt x="336" y="9"/>
                  <a:pt x="337" y="10"/>
                </a:cubicBezTo>
                <a:cubicBezTo>
                  <a:pt x="342" y="9"/>
                  <a:pt x="350" y="9"/>
                  <a:pt x="351" y="8"/>
                </a:cubicBezTo>
                <a:cubicBezTo>
                  <a:pt x="350" y="8"/>
                  <a:pt x="350" y="8"/>
                  <a:pt x="350" y="8"/>
                </a:cubicBezTo>
                <a:close/>
                <a:moveTo>
                  <a:pt x="314" y="14"/>
                </a:moveTo>
                <a:cubicBezTo>
                  <a:pt x="315" y="14"/>
                  <a:pt x="322" y="13"/>
                  <a:pt x="320" y="13"/>
                </a:cubicBezTo>
                <a:cubicBezTo>
                  <a:pt x="317" y="14"/>
                  <a:pt x="316" y="13"/>
                  <a:pt x="314" y="14"/>
                </a:cubicBezTo>
                <a:close/>
                <a:moveTo>
                  <a:pt x="241" y="77"/>
                </a:moveTo>
                <a:cubicBezTo>
                  <a:pt x="240" y="77"/>
                  <a:pt x="241" y="75"/>
                  <a:pt x="240" y="76"/>
                </a:cubicBezTo>
                <a:cubicBezTo>
                  <a:pt x="240" y="76"/>
                  <a:pt x="238" y="77"/>
                  <a:pt x="238" y="77"/>
                </a:cubicBezTo>
                <a:cubicBezTo>
                  <a:pt x="238" y="77"/>
                  <a:pt x="238" y="77"/>
                  <a:pt x="237" y="77"/>
                </a:cubicBezTo>
                <a:cubicBezTo>
                  <a:pt x="237" y="78"/>
                  <a:pt x="238" y="77"/>
                  <a:pt x="238" y="77"/>
                </a:cubicBezTo>
                <a:cubicBezTo>
                  <a:pt x="236" y="79"/>
                  <a:pt x="236" y="78"/>
                  <a:pt x="235" y="79"/>
                </a:cubicBezTo>
                <a:cubicBezTo>
                  <a:pt x="236" y="79"/>
                  <a:pt x="240" y="77"/>
                  <a:pt x="241" y="77"/>
                </a:cubicBezTo>
                <a:close/>
                <a:moveTo>
                  <a:pt x="232" y="80"/>
                </a:moveTo>
                <a:cubicBezTo>
                  <a:pt x="232" y="81"/>
                  <a:pt x="233" y="81"/>
                  <a:pt x="228" y="83"/>
                </a:cubicBezTo>
                <a:cubicBezTo>
                  <a:pt x="231" y="83"/>
                  <a:pt x="236" y="79"/>
                  <a:pt x="241" y="77"/>
                </a:cubicBezTo>
                <a:cubicBezTo>
                  <a:pt x="238" y="78"/>
                  <a:pt x="235" y="79"/>
                  <a:pt x="232" y="80"/>
                </a:cubicBezTo>
                <a:close/>
                <a:moveTo>
                  <a:pt x="222" y="84"/>
                </a:moveTo>
                <a:cubicBezTo>
                  <a:pt x="220" y="86"/>
                  <a:pt x="220" y="87"/>
                  <a:pt x="223" y="86"/>
                </a:cubicBezTo>
                <a:cubicBezTo>
                  <a:pt x="221" y="87"/>
                  <a:pt x="219" y="89"/>
                  <a:pt x="217" y="89"/>
                </a:cubicBezTo>
                <a:cubicBezTo>
                  <a:pt x="217" y="88"/>
                  <a:pt x="219" y="88"/>
                  <a:pt x="219" y="87"/>
                </a:cubicBezTo>
                <a:cubicBezTo>
                  <a:pt x="217" y="88"/>
                  <a:pt x="213" y="90"/>
                  <a:pt x="213" y="91"/>
                </a:cubicBezTo>
                <a:cubicBezTo>
                  <a:pt x="218" y="88"/>
                  <a:pt x="214" y="91"/>
                  <a:pt x="215" y="91"/>
                </a:cubicBezTo>
                <a:cubicBezTo>
                  <a:pt x="219" y="89"/>
                  <a:pt x="219" y="89"/>
                  <a:pt x="219" y="89"/>
                </a:cubicBezTo>
                <a:cubicBezTo>
                  <a:pt x="219" y="88"/>
                  <a:pt x="224" y="86"/>
                  <a:pt x="226" y="84"/>
                </a:cubicBezTo>
                <a:cubicBezTo>
                  <a:pt x="222" y="86"/>
                  <a:pt x="223" y="85"/>
                  <a:pt x="222" y="84"/>
                </a:cubicBezTo>
                <a:close/>
                <a:moveTo>
                  <a:pt x="214" y="101"/>
                </a:moveTo>
                <a:cubicBezTo>
                  <a:pt x="214" y="103"/>
                  <a:pt x="210" y="104"/>
                  <a:pt x="207" y="106"/>
                </a:cubicBezTo>
                <a:cubicBezTo>
                  <a:pt x="211" y="104"/>
                  <a:pt x="216" y="101"/>
                  <a:pt x="220" y="99"/>
                </a:cubicBezTo>
                <a:cubicBezTo>
                  <a:pt x="219" y="99"/>
                  <a:pt x="215" y="102"/>
                  <a:pt x="215" y="101"/>
                </a:cubicBezTo>
                <a:cubicBezTo>
                  <a:pt x="219" y="99"/>
                  <a:pt x="223" y="98"/>
                  <a:pt x="226" y="95"/>
                </a:cubicBezTo>
                <a:cubicBezTo>
                  <a:pt x="223" y="97"/>
                  <a:pt x="219" y="98"/>
                  <a:pt x="214" y="101"/>
                </a:cubicBezTo>
                <a:close/>
                <a:moveTo>
                  <a:pt x="211" y="86"/>
                </a:moveTo>
                <a:cubicBezTo>
                  <a:pt x="213" y="83"/>
                  <a:pt x="216" y="83"/>
                  <a:pt x="217" y="81"/>
                </a:cubicBezTo>
                <a:cubicBezTo>
                  <a:pt x="214" y="83"/>
                  <a:pt x="214" y="82"/>
                  <a:pt x="210" y="84"/>
                </a:cubicBezTo>
                <a:cubicBezTo>
                  <a:pt x="210" y="85"/>
                  <a:pt x="208" y="86"/>
                  <a:pt x="211" y="86"/>
                </a:cubicBezTo>
                <a:close/>
                <a:moveTo>
                  <a:pt x="210" y="82"/>
                </a:moveTo>
                <a:cubicBezTo>
                  <a:pt x="211" y="82"/>
                  <a:pt x="207" y="83"/>
                  <a:pt x="208" y="84"/>
                </a:cubicBezTo>
                <a:cubicBezTo>
                  <a:pt x="211" y="83"/>
                  <a:pt x="211" y="82"/>
                  <a:pt x="213" y="80"/>
                </a:cubicBezTo>
                <a:cubicBezTo>
                  <a:pt x="214" y="80"/>
                  <a:pt x="214" y="81"/>
                  <a:pt x="215" y="80"/>
                </a:cubicBezTo>
                <a:cubicBezTo>
                  <a:pt x="216" y="79"/>
                  <a:pt x="212" y="81"/>
                  <a:pt x="210" y="82"/>
                </a:cubicBezTo>
                <a:close/>
                <a:moveTo>
                  <a:pt x="203" y="100"/>
                </a:moveTo>
                <a:cubicBezTo>
                  <a:pt x="201" y="100"/>
                  <a:pt x="199" y="102"/>
                  <a:pt x="199" y="102"/>
                </a:cubicBezTo>
                <a:cubicBezTo>
                  <a:pt x="201" y="100"/>
                  <a:pt x="205" y="97"/>
                  <a:pt x="207" y="96"/>
                </a:cubicBezTo>
                <a:cubicBezTo>
                  <a:pt x="207" y="96"/>
                  <a:pt x="213" y="92"/>
                  <a:pt x="212" y="92"/>
                </a:cubicBezTo>
                <a:cubicBezTo>
                  <a:pt x="211" y="93"/>
                  <a:pt x="207" y="95"/>
                  <a:pt x="207" y="96"/>
                </a:cubicBezTo>
                <a:cubicBezTo>
                  <a:pt x="204" y="97"/>
                  <a:pt x="201" y="100"/>
                  <a:pt x="197" y="101"/>
                </a:cubicBezTo>
                <a:cubicBezTo>
                  <a:pt x="197" y="102"/>
                  <a:pt x="198" y="101"/>
                  <a:pt x="196" y="103"/>
                </a:cubicBezTo>
                <a:cubicBezTo>
                  <a:pt x="192" y="104"/>
                  <a:pt x="183" y="110"/>
                  <a:pt x="180" y="114"/>
                </a:cubicBezTo>
                <a:cubicBezTo>
                  <a:pt x="175" y="115"/>
                  <a:pt x="167" y="123"/>
                  <a:pt x="160" y="128"/>
                </a:cubicBezTo>
                <a:cubicBezTo>
                  <a:pt x="161" y="128"/>
                  <a:pt x="163" y="127"/>
                  <a:pt x="161" y="129"/>
                </a:cubicBezTo>
                <a:cubicBezTo>
                  <a:pt x="164" y="127"/>
                  <a:pt x="163" y="126"/>
                  <a:pt x="165" y="125"/>
                </a:cubicBezTo>
                <a:cubicBezTo>
                  <a:pt x="166" y="125"/>
                  <a:pt x="167" y="124"/>
                  <a:pt x="165" y="127"/>
                </a:cubicBezTo>
                <a:cubicBezTo>
                  <a:pt x="167" y="125"/>
                  <a:pt x="166" y="126"/>
                  <a:pt x="168" y="125"/>
                </a:cubicBezTo>
                <a:cubicBezTo>
                  <a:pt x="168" y="124"/>
                  <a:pt x="169" y="122"/>
                  <a:pt x="167" y="123"/>
                </a:cubicBezTo>
                <a:cubicBezTo>
                  <a:pt x="172" y="119"/>
                  <a:pt x="174" y="119"/>
                  <a:pt x="177" y="116"/>
                </a:cubicBezTo>
                <a:cubicBezTo>
                  <a:pt x="176" y="117"/>
                  <a:pt x="178" y="116"/>
                  <a:pt x="179" y="115"/>
                </a:cubicBezTo>
                <a:cubicBezTo>
                  <a:pt x="179" y="115"/>
                  <a:pt x="178" y="115"/>
                  <a:pt x="179" y="114"/>
                </a:cubicBezTo>
                <a:cubicBezTo>
                  <a:pt x="183" y="113"/>
                  <a:pt x="189" y="107"/>
                  <a:pt x="193" y="105"/>
                </a:cubicBezTo>
                <a:cubicBezTo>
                  <a:pt x="193" y="105"/>
                  <a:pt x="192" y="105"/>
                  <a:pt x="194" y="104"/>
                </a:cubicBezTo>
                <a:cubicBezTo>
                  <a:pt x="193" y="106"/>
                  <a:pt x="196" y="103"/>
                  <a:pt x="198" y="102"/>
                </a:cubicBezTo>
                <a:cubicBezTo>
                  <a:pt x="198" y="103"/>
                  <a:pt x="189" y="108"/>
                  <a:pt x="194" y="106"/>
                </a:cubicBezTo>
                <a:cubicBezTo>
                  <a:pt x="192" y="107"/>
                  <a:pt x="190" y="108"/>
                  <a:pt x="190" y="108"/>
                </a:cubicBezTo>
                <a:cubicBezTo>
                  <a:pt x="194" y="106"/>
                  <a:pt x="190" y="109"/>
                  <a:pt x="189" y="110"/>
                </a:cubicBezTo>
                <a:cubicBezTo>
                  <a:pt x="194" y="107"/>
                  <a:pt x="196" y="106"/>
                  <a:pt x="200" y="103"/>
                </a:cubicBezTo>
                <a:cubicBezTo>
                  <a:pt x="201" y="103"/>
                  <a:pt x="200" y="103"/>
                  <a:pt x="201" y="102"/>
                </a:cubicBezTo>
                <a:cubicBezTo>
                  <a:pt x="202" y="102"/>
                  <a:pt x="205" y="100"/>
                  <a:pt x="205" y="99"/>
                </a:cubicBezTo>
                <a:cubicBezTo>
                  <a:pt x="207" y="98"/>
                  <a:pt x="210" y="96"/>
                  <a:pt x="210" y="97"/>
                </a:cubicBezTo>
                <a:cubicBezTo>
                  <a:pt x="212" y="96"/>
                  <a:pt x="213" y="96"/>
                  <a:pt x="213" y="95"/>
                </a:cubicBezTo>
                <a:cubicBezTo>
                  <a:pt x="211" y="96"/>
                  <a:pt x="215" y="94"/>
                  <a:pt x="214" y="94"/>
                </a:cubicBezTo>
                <a:cubicBezTo>
                  <a:pt x="213" y="95"/>
                  <a:pt x="213" y="94"/>
                  <a:pt x="211" y="95"/>
                </a:cubicBezTo>
                <a:cubicBezTo>
                  <a:pt x="211" y="96"/>
                  <a:pt x="207" y="98"/>
                  <a:pt x="205" y="99"/>
                </a:cubicBezTo>
                <a:cubicBezTo>
                  <a:pt x="205" y="99"/>
                  <a:pt x="202" y="101"/>
                  <a:pt x="202" y="101"/>
                </a:cubicBezTo>
                <a:cubicBezTo>
                  <a:pt x="200" y="101"/>
                  <a:pt x="205" y="99"/>
                  <a:pt x="203" y="100"/>
                </a:cubicBezTo>
                <a:close/>
                <a:moveTo>
                  <a:pt x="201" y="82"/>
                </a:moveTo>
                <a:cubicBezTo>
                  <a:pt x="203" y="81"/>
                  <a:pt x="203" y="82"/>
                  <a:pt x="205" y="81"/>
                </a:cubicBezTo>
                <a:cubicBezTo>
                  <a:pt x="205" y="80"/>
                  <a:pt x="206" y="80"/>
                  <a:pt x="205" y="79"/>
                </a:cubicBezTo>
                <a:cubicBezTo>
                  <a:pt x="203" y="80"/>
                  <a:pt x="202" y="81"/>
                  <a:pt x="201" y="82"/>
                </a:cubicBezTo>
                <a:close/>
                <a:moveTo>
                  <a:pt x="192" y="82"/>
                </a:moveTo>
                <a:cubicBezTo>
                  <a:pt x="192" y="81"/>
                  <a:pt x="194" y="80"/>
                  <a:pt x="194" y="80"/>
                </a:cubicBezTo>
                <a:cubicBezTo>
                  <a:pt x="192" y="80"/>
                  <a:pt x="187" y="84"/>
                  <a:pt x="190" y="83"/>
                </a:cubicBezTo>
                <a:cubicBezTo>
                  <a:pt x="192" y="81"/>
                  <a:pt x="191" y="83"/>
                  <a:pt x="191" y="83"/>
                </a:cubicBezTo>
                <a:cubicBezTo>
                  <a:pt x="192" y="83"/>
                  <a:pt x="194" y="82"/>
                  <a:pt x="195" y="81"/>
                </a:cubicBezTo>
                <a:cubicBezTo>
                  <a:pt x="195" y="81"/>
                  <a:pt x="195" y="82"/>
                  <a:pt x="195" y="82"/>
                </a:cubicBezTo>
                <a:cubicBezTo>
                  <a:pt x="197" y="81"/>
                  <a:pt x="197" y="81"/>
                  <a:pt x="197" y="81"/>
                </a:cubicBezTo>
                <a:cubicBezTo>
                  <a:pt x="197" y="80"/>
                  <a:pt x="197" y="80"/>
                  <a:pt x="197" y="80"/>
                </a:cubicBezTo>
                <a:cubicBezTo>
                  <a:pt x="194" y="82"/>
                  <a:pt x="193" y="81"/>
                  <a:pt x="192" y="82"/>
                </a:cubicBezTo>
                <a:close/>
                <a:moveTo>
                  <a:pt x="196" y="84"/>
                </a:moveTo>
                <a:cubicBezTo>
                  <a:pt x="193" y="86"/>
                  <a:pt x="192" y="85"/>
                  <a:pt x="192" y="85"/>
                </a:cubicBezTo>
                <a:cubicBezTo>
                  <a:pt x="192" y="86"/>
                  <a:pt x="191" y="86"/>
                  <a:pt x="191" y="87"/>
                </a:cubicBezTo>
                <a:cubicBezTo>
                  <a:pt x="193" y="86"/>
                  <a:pt x="192" y="87"/>
                  <a:pt x="194" y="87"/>
                </a:cubicBezTo>
                <a:cubicBezTo>
                  <a:pt x="196" y="86"/>
                  <a:pt x="195" y="86"/>
                  <a:pt x="197" y="85"/>
                </a:cubicBezTo>
                <a:cubicBezTo>
                  <a:pt x="198" y="84"/>
                  <a:pt x="195" y="86"/>
                  <a:pt x="195" y="85"/>
                </a:cubicBezTo>
                <a:cubicBezTo>
                  <a:pt x="195" y="85"/>
                  <a:pt x="198" y="82"/>
                  <a:pt x="196" y="83"/>
                </a:cubicBezTo>
                <a:cubicBezTo>
                  <a:pt x="196" y="83"/>
                  <a:pt x="196" y="83"/>
                  <a:pt x="196" y="84"/>
                </a:cubicBezTo>
                <a:close/>
                <a:moveTo>
                  <a:pt x="187" y="104"/>
                </a:moveTo>
                <a:cubicBezTo>
                  <a:pt x="188" y="103"/>
                  <a:pt x="188" y="105"/>
                  <a:pt x="192" y="103"/>
                </a:cubicBezTo>
                <a:cubicBezTo>
                  <a:pt x="192" y="102"/>
                  <a:pt x="190" y="103"/>
                  <a:pt x="190" y="103"/>
                </a:cubicBezTo>
                <a:cubicBezTo>
                  <a:pt x="192" y="102"/>
                  <a:pt x="193" y="101"/>
                  <a:pt x="194" y="99"/>
                </a:cubicBezTo>
                <a:cubicBezTo>
                  <a:pt x="195" y="100"/>
                  <a:pt x="195" y="100"/>
                  <a:pt x="195" y="100"/>
                </a:cubicBezTo>
                <a:cubicBezTo>
                  <a:pt x="197" y="98"/>
                  <a:pt x="198" y="98"/>
                  <a:pt x="201" y="96"/>
                </a:cubicBezTo>
                <a:cubicBezTo>
                  <a:pt x="200" y="96"/>
                  <a:pt x="201" y="94"/>
                  <a:pt x="200" y="95"/>
                </a:cubicBezTo>
                <a:cubicBezTo>
                  <a:pt x="196" y="97"/>
                  <a:pt x="191" y="101"/>
                  <a:pt x="189" y="102"/>
                </a:cubicBezTo>
                <a:cubicBezTo>
                  <a:pt x="188" y="103"/>
                  <a:pt x="191" y="102"/>
                  <a:pt x="188" y="103"/>
                </a:cubicBezTo>
                <a:cubicBezTo>
                  <a:pt x="188" y="103"/>
                  <a:pt x="187" y="104"/>
                  <a:pt x="187" y="104"/>
                </a:cubicBezTo>
                <a:close/>
                <a:moveTo>
                  <a:pt x="198" y="107"/>
                </a:moveTo>
                <a:cubicBezTo>
                  <a:pt x="200" y="106"/>
                  <a:pt x="201" y="105"/>
                  <a:pt x="202" y="105"/>
                </a:cubicBezTo>
                <a:cubicBezTo>
                  <a:pt x="201" y="105"/>
                  <a:pt x="199" y="106"/>
                  <a:pt x="198" y="106"/>
                </a:cubicBezTo>
                <a:cubicBezTo>
                  <a:pt x="200" y="105"/>
                  <a:pt x="200" y="104"/>
                  <a:pt x="202" y="103"/>
                </a:cubicBezTo>
                <a:cubicBezTo>
                  <a:pt x="201" y="104"/>
                  <a:pt x="203" y="102"/>
                  <a:pt x="205" y="102"/>
                </a:cubicBezTo>
                <a:cubicBezTo>
                  <a:pt x="204" y="101"/>
                  <a:pt x="200" y="104"/>
                  <a:pt x="197" y="105"/>
                </a:cubicBezTo>
                <a:cubicBezTo>
                  <a:pt x="199" y="105"/>
                  <a:pt x="196" y="108"/>
                  <a:pt x="198" y="107"/>
                </a:cubicBezTo>
                <a:close/>
                <a:moveTo>
                  <a:pt x="186" y="99"/>
                </a:moveTo>
                <a:cubicBezTo>
                  <a:pt x="183" y="101"/>
                  <a:pt x="173" y="108"/>
                  <a:pt x="182" y="103"/>
                </a:cubicBezTo>
                <a:cubicBezTo>
                  <a:pt x="183" y="101"/>
                  <a:pt x="187" y="99"/>
                  <a:pt x="183" y="102"/>
                </a:cubicBezTo>
                <a:cubicBezTo>
                  <a:pt x="186" y="100"/>
                  <a:pt x="187" y="99"/>
                  <a:pt x="188" y="98"/>
                </a:cubicBezTo>
                <a:cubicBezTo>
                  <a:pt x="187" y="99"/>
                  <a:pt x="187" y="98"/>
                  <a:pt x="186" y="99"/>
                </a:cubicBezTo>
                <a:close/>
                <a:moveTo>
                  <a:pt x="169" y="89"/>
                </a:moveTo>
                <a:cubicBezTo>
                  <a:pt x="171" y="89"/>
                  <a:pt x="178" y="83"/>
                  <a:pt x="174" y="85"/>
                </a:cubicBezTo>
                <a:cubicBezTo>
                  <a:pt x="174" y="86"/>
                  <a:pt x="171" y="88"/>
                  <a:pt x="169" y="89"/>
                </a:cubicBezTo>
                <a:close/>
                <a:moveTo>
                  <a:pt x="182" y="123"/>
                </a:moveTo>
                <a:cubicBezTo>
                  <a:pt x="187" y="120"/>
                  <a:pt x="189" y="118"/>
                  <a:pt x="195" y="114"/>
                </a:cubicBezTo>
                <a:cubicBezTo>
                  <a:pt x="194" y="115"/>
                  <a:pt x="195" y="113"/>
                  <a:pt x="194" y="114"/>
                </a:cubicBezTo>
                <a:cubicBezTo>
                  <a:pt x="194" y="114"/>
                  <a:pt x="191" y="117"/>
                  <a:pt x="189" y="118"/>
                </a:cubicBezTo>
                <a:cubicBezTo>
                  <a:pt x="190" y="117"/>
                  <a:pt x="190" y="117"/>
                  <a:pt x="190" y="116"/>
                </a:cubicBezTo>
                <a:cubicBezTo>
                  <a:pt x="188" y="118"/>
                  <a:pt x="186" y="120"/>
                  <a:pt x="183" y="121"/>
                </a:cubicBezTo>
                <a:cubicBezTo>
                  <a:pt x="184" y="121"/>
                  <a:pt x="184" y="120"/>
                  <a:pt x="183" y="121"/>
                </a:cubicBezTo>
                <a:cubicBezTo>
                  <a:pt x="183" y="121"/>
                  <a:pt x="182" y="123"/>
                  <a:pt x="182" y="123"/>
                </a:cubicBezTo>
                <a:close/>
                <a:moveTo>
                  <a:pt x="178" y="110"/>
                </a:moveTo>
                <a:cubicBezTo>
                  <a:pt x="180" y="109"/>
                  <a:pt x="180" y="109"/>
                  <a:pt x="180" y="109"/>
                </a:cubicBezTo>
                <a:cubicBezTo>
                  <a:pt x="178" y="111"/>
                  <a:pt x="182" y="109"/>
                  <a:pt x="182" y="108"/>
                </a:cubicBezTo>
                <a:cubicBezTo>
                  <a:pt x="181" y="108"/>
                  <a:pt x="179" y="109"/>
                  <a:pt x="178" y="110"/>
                </a:cubicBezTo>
                <a:close/>
                <a:moveTo>
                  <a:pt x="178" y="117"/>
                </a:moveTo>
                <a:cubicBezTo>
                  <a:pt x="177" y="118"/>
                  <a:pt x="176" y="118"/>
                  <a:pt x="175" y="120"/>
                </a:cubicBezTo>
                <a:cubicBezTo>
                  <a:pt x="176" y="119"/>
                  <a:pt x="176" y="119"/>
                  <a:pt x="177" y="119"/>
                </a:cubicBezTo>
                <a:cubicBezTo>
                  <a:pt x="178" y="118"/>
                  <a:pt x="182" y="116"/>
                  <a:pt x="181" y="116"/>
                </a:cubicBezTo>
                <a:cubicBezTo>
                  <a:pt x="177" y="119"/>
                  <a:pt x="181" y="114"/>
                  <a:pt x="178" y="117"/>
                </a:cubicBezTo>
                <a:close/>
                <a:moveTo>
                  <a:pt x="164" y="122"/>
                </a:moveTo>
                <a:cubicBezTo>
                  <a:pt x="169" y="117"/>
                  <a:pt x="172" y="117"/>
                  <a:pt x="177" y="112"/>
                </a:cubicBezTo>
                <a:cubicBezTo>
                  <a:pt x="174" y="114"/>
                  <a:pt x="176" y="112"/>
                  <a:pt x="174" y="113"/>
                </a:cubicBezTo>
                <a:cubicBezTo>
                  <a:pt x="171" y="116"/>
                  <a:pt x="165" y="119"/>
                  <a:pt x="164" y="122"/>
                </a:cubicBezTo>
                <a:close/>
                <a:moveTo>
                  <a:pt x="159" y="111"/>
                </a:moveTo>
                <a:cubicBezTo>
                  <a:pt x="160" y="110"/>
                  <a:pt x="164" y="108"/>
                  <a:pt x="164" y="107"/>
                </a:cubicBezTo>
                <a:cubicBezTo>
                  <a:pt x="162" y="109"/>
                  <a:pt x="158" y="112"/>
                  <a:pt x="159" y="111"/>
                </a:cubicBezTo>
                <a:close/>
                <a:moveTo>
                  <a:pt x="170" y="123"/>
                </a:moveTo>
                <a:cubicBezTo>
                  <a:pt x="172" y="122"/>
                  <a:pt x="175" y="118"/>
                  <a:pt x="172" y="121"/>
                </a:cubicBezTo>
                <a:cubicBezTo>
                  <a:pt x="172" y="121"/>
                  <a:pt x="173" y="120"/>
                  <a:pt x="173" y="121"/>
                </a:cubicBezTo>
                <a:cubicBezTo>
                  <a:pt x="172" y="121"/>
                  <a:pt x="168" y="124"/>
                  <a:pt x="170" y="123"/>
                </a:cubicBezTo>
                <a:close/>
                <a:moveTo>
                  <a:pt x="125" y="113"/>
                </a:moveTo>
                <a:cubicBezTo>
                  <a:pt x="123" y="114"/>
                  <a:pt x="123" y="114"/>
                  <a:pt x="123" y="114"/>
                </a:cubicBezTo>
                <a:cubicBezTo>
                  <a:pt x="123" y="115"/>
                  <a:pt x="122" y="116"/>
                  <a:pt x="123" y="115"/>
                </a:cubicBezTo>
                <a:cubicBezTo>
                  <a:pt x="125" y="114"/>
                  <a:pt x="125" y="114"/>
                  <a:pt x="125" y="113"/>
                </a:cubicBezTo>
                <a:cubicBezTo>
                  <a:pt x="125" y="113"/>
                  <a:pt x="126" y="113"/>
                  <a:pt x="126" y="112"/>
                </a:cubicBezTo>
                <a:cubicBezTo>
                  <a:pt x="125" y="113"/>
                  <a:pt x="125" y="113"/>
                  <a:pt x="125" y="113"/>
                </a:cubicBezTo>
                <a:close/>
                <a:moveTo>
                  <a:pt x="107" y="138"/>
                </a:moveTo>
                <a:cubicBezTo>
                  <a:pt x="106" y="138"/>
                  <a:pt x="106" y="138"/>
                  <a:pt x="105" y="139"/>
                </a:cubicBezTo>
                <a:cubicBezTo>
                  <a:pt x="105" y="138"/>
                  <a:pt x="107" y="136"/>
                  <a:pt x="107" y="136"/>
                </a:cubicBezTo>
                <a:cubicBezTo>
                  <a:pt x="105" y="138"/>
                  <a:pt x="104" y="139"/>
                  <a:pt x="102" y="141"/>
                </a:cubicBezTo>
                <a:cubicBezTo>
                  <a:pt x="104" y="141"/>
                  <a:pt x="106" y="140"/>
                  <a:pt x="108" y="139"/>
                </a:cubicBezTo>
                <a:cubicBezTo>
                  <a:pt x="104" y="141"/>
                  <a:pt x="110" y="134"/>
                  <a:pt x="107" y="137"/>
                </a:cubicBezTo>
                <a:cubicBezTo>
                  <a:pt x="107" y="137"/>
                  <a:pt x="107" y="137"/>
                  <a:pt x="107" y="138"/>
                </a:cubicBezTo>
                <a:close/>
                <a:moveTo>
                  <a:pt x="128" y="160"/>
                </a:moveTo>
                <a:cubicBezTo>
                  <a:pt x="127" y="161"/>
                  <a:pt x="126" y="161"/>
                  <a:pt x="126" y="161"/>
                </a:cubicBezTo>
                <a:cubicBezTo>
                  <a:pt x="125" y="163"/>
                  <a:pt x="128" y="160"/>
                  <a:pt x="128" y="162"/>
                </a:cubicBezTo>
                <a:cubicBezTo>
                  <a:pt x="127" y="163"/>
                  <a:pt x="126" y="164"/>
                  <a:pt x="125" y="164"/>
                </a:cubicBezTo>
                <a:cubicBezTo>
                  <a:pt x="125" y="165"/>
                  <a:pt x="128" y="162"/>
                  <a:pt x="129" y="162"/>
                </a:cubicBezTo>
                <a:cubicBezTo>
                  <a:pt x="128" y="162"/>
                  <a:pt x="127" y="163"/>
                  <a:pt x="127" y="163"/>
                </a:cubicBezTo>
                <a:cubicBezTo>
                  <a:pt x="131" y="161"/>
                  <a:pt x="128" y="162"/>
                  <a:pt x="131" y="159"/>
                </a:cubicBezTo>
                <a:cubicBezTo>
                  <a:pt x="130" y="159"/>
                  <a:pt x="127" y="162"/>
                  <a:pt x="128" y="160"/>
                </a:cubicBezTo>
                <a:close/>
                <a:moveTo>
                  <a:pt x="95" y="148"/>
                </a:moveTo>
                <a:cubicBezTo>
                  <a:pt x="95" y="148"/>
                  <a:pt x="96" y="148"/>
                  <a:pt x="96" y="148"/>
                </a:cubicBezTo>
                <a:cubicBezTo>
                  <a:pt x="94" y="149"/>
                  <a:pt x="94" y="150"/>
                  <a:pt x="94" y="150"/>
                </a:cubicBezTo>
                <a:cubicBezTo>
                  <a:pt x="98" y="147"/>
                  <a:pt x="99" y="145"/>
                  <a:pt x="101" y="143"/>
                </a:cubicBezTo>
                <a:cubicBezTo>
                  <a:pt x="102" y="143"/>
                  <a:pt x="102" y="142"/>
                  <a:pt x="102" y="141"/>
                </a:cubicBezTo>
                <a:cubicBezTo>
                  <a:pt x="100" y="143"/>
                  <a:pt x="97" y="147"/>
                  <a:pt x="95" y="148"/>
                </a:cubicBezTo>
                <a:close/>
                <a:moveTo>
                  <a:pt x="110" y="169"/>
                </a:moveTo>
                <a:cubicBezTo>
                  <a:pt x="110" y="169"/>
                  <a:pt x="111" y="169"/>
                  <a:pt x="111" y="169"/>
                </a:cubicBezTo>
                <a:cubicBezTo>
                  <a:pt x="110" y="170"/>
                  <a:pt x="109" y="171"/>
                  <a:pt x="109" y="171"/>
                </a:cubicBezTo>
                <a:cubicBezTo>
                  <a:pt x="112" y="168"/>
                  <a:pt x="113" y="166"/>
                  <a:pt x="114" y="165"/>
                </a:cubicBezTo>
                <a:cubicBezTo>
                  <a:pt x="114" y="165"/>
                  <a:pt x="114" y="165"/>
                  <a:pt x="114" y="165"/>
                </a:cubicBezTo>
                <a:cubicBezTo>
                  <a:pt x="112" y="167"/>
                  <a:pt x="111" y="169"/>
                  <a:pt x="110" y="169"/>
                </a:cubicBezTo>
                <a:close/>
                <a:moveTo>
                  <a:pt x="91" y="154"/>
                </a:moveTo>
                <a:cubicBezTo>
                  <a:pt x="92" y="155"/>
                  <a:pt x="92" y="155"/>
                  <a:pt x="92" y="155"/>
                </a:cubicBezTo>
                <a:cubicBezTo>
                  <a:pt x="94" y="153"/>
                  <a:pt x="93" y="153"/>
                  <a:pt x="94" y="152"/>
                </a:cubicBezTo>
                <a:cubicBezTo>
                  <a:pt x="94" y="152"/>
                  <a:pt x="94" y="152"/>
                  <a:pt x="95" y="152"/>
                </a:cubicBezTo>
                <a:cubicBezTo>
                  <a:pt x="95" y="152"/>
                  <a:pt x="95" y="151"/>
                  <a:pt x="95" y="151"/>
                </a:cubicBezTo>
                <a:cubicBezTo>
                  <a:pt x="94" y="151"/>
                  <a:pt x="94" y="151"/>
                  <a:pt x="94" y="152"/>
                </a:cubicBezTo>
                <a:cubicBezTo>
                  <a:pt x="93" y="153"/>
                  <a:pt x="93" y="153"/>
                  <a:pt x="91" y="154"/>
                </a:cubicBezTo>
                <a:close/>
                <a:moveTo>
                  <a:pt x="92" y="162"/>
                </a:moveTo>
                <a:cubicBezTo>
                  <a:pt x="94" y="162"/>
                  <a:pt x="97" y="157"/>
                  <a:pt x="99" y="155"/>
                </a:cubicBezTo>
                <a:cubicBezTo>
                  <a:pt x="96" y="158"/>
                  <a:pt x="95" y="159"/>
                  <a:pt x="92" y="162"/>
                </a:cubicBezTo>
                <a:close/>
                <a:moveTo>
                  <a:pt x="88" y="161"/>
                </a:moveTo>
                <a:cubicBezTo>
                  <a:pt x="87" y="161"/>
                  <a:pt x="87" y="161"/>
                  <a:pt x="87" y="161"/>
                </a:cubicBezTo>
                <a:cubicBezTo>
                  <a:pt x="87" y="161"/>
                  <a:pt x="87" y="161"/>
                  <a:pt x="87" y="161"/>
                </a:cubicBezTo>
                <a:cubicBezTo>
                  <a:pt x="87" y="162"/>
                  <a:pt x="87" y="162"/>
                  <a:pt x="87" y="162"/>
                </a:cubicBezTo>
                <a:cubicBezTo>
                  <a:pt x="87" y="162"/>
                  <a:pt x="87" y="162"/>
                  <a:pt x="87" y="162"/>
                </a:cubicBezTo>
                <a:cubicBezTo>
                  <a:pt x="87" y="162"/>
                  <a:pt x="87" y="163"/>
                  <a:pt x="87" y="163"/>
                </a:cubicBezTo>
                <a:cubicBezTo>
                  <a:pt x="87" y="163"/>
                  <a:pt x="87" y="162"/>
                  <a:pt x="87" y="162"/>
                </a:cubicBezTo>
                <a:cubicBezTo>
                  <a:pt x="87" y="162"/>
                  <a:pt x="87" y="162"/>
                  <a:pt x="88" y="161"/>
                </a:cubicBezTo>
                <a:cubicBezTo>
                  <a:pt x="89" y="160"/>
                  <a:pt x="89" y="160"/>
                  <a:pt x="89" y="160"/>
                </a:cubicBezTo>
                <a:cubicBezTo>
                  <a:pt x="88" y="162"/>
                  <a:pt x="90" y="159"/>
                  <a:pt x="91" y="158"/>
                </a:cubicBezTo>
                <a:cubicBezTo>
                  <a:pt x="91" y="157"/>
                  <a:pt x="93" y="157"/>
                  <a:pt x="94" y="156"/>
                </a:cubicBezTo>
                <a:cubicBezTo>
                  <a:pt x="92" y="156"/>
                  <a:pt x="90" y="158"/>
                  <a:pt x="88" y="161"/>
                </a:cubicBezTo>
                <a:close/>
                <a:moveTo>
                  <a:pt x="106" y="176"/>
                </a:moveTo>
                <a:cubicBezTo>
                  <a:pt x="106" y="177"/>
                  <a:pt x="105" y="177"/>
                  <a:pt x="105" y="178"/>
                </a:cubicBezTo>
                <a:cubicBezTo>
                  <a:pt x="104" y="178"/>
                  <a:pt x="104" y="178"/>
                  <a:pt x="104" y="178"/>
                </a:cubicBezTo>
                <a:cubicBezTo>
                  <a:pt x="104" y="179"/>
                  <a:pt x="103" y="179"/>
                  <a:pt x="103" y="180"/>
                </a:cubicBezTo>
                <a:cubicBezTo>
                  <a:pt x="104" y="179"/>
                  <a:pt x="104" y="180"/>
                  <a:pt x="104" y="179"/>
                </a:cubicBezTo>
                <a:cubicBezTo>
                  <a:pt x="105" y="179"/>
                  <a:pt x="105" y="180"/>
                  <a:pt x="106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05" y="178"/>
                  <a:pt x="105" y="179"/>
                  <a:pt x="106" y="178"/>
                </a:cubicBezTo>
                <a:cubicBezTo>
                  <a:pt x="105" y="179"/>
                  <a:pt x="108" y="175"/>
                  <a:pt x="108" y="175"/>
                </a:cubicBezTo>
                <a:cubicBezTo>
                  <a:pt x="108" y="175"/>
                  <a:pt x="108" y="175"/>
                  <a:pt x="109" y="175"/>
                </a:cubicBezTo>
                <a:cubicBezTo>
                  <a:pt x="108" y="175"/>
                  <a:pt x="107" y="175"/>
                  <a:pt x="106" y="176"/>
                </a:cubicBezTo>
                <a:close/>
                <a:moveTo>
                  <a:pt x="109" y="180"/>
                </a:moveTo>
                <a:cubicBezTo>
                  <a:pt x="108" y="180"/>
                  <a:pt x="108" y="180"/>
                  <a:pt x="108" y="180"/>
                </a:cubicBezTo>
                <a:cubicBezTo>
                  <a:pt x="108" y="181"/>
                  <a:pt x="108" y="181"/>
                  <a:pt x="108" y="181"/>
                </a:cubicBezTo>
                <a:cubicBezTo>
                  <a:pt x="107" y="181"/>
                  <a:pt x="107" y="181"/>
                  <a:pt x="107" y="181"/>
                </a:cubicBezTo>
                <a:cubicBezTo>
                  <a:pt x="107" y="181"/>
                  <a:pt x="107" y="181"/>
                  <a:pt x="107" y="181"/>
                </a:cubicBezTo>
                <a:cubicBezTo>
                  <a:pt x="106" y="182"/>
                  <a:pt x="106" y="183"/>
                  <a:pt x="105" y="184"/>
                </a:cubicBezTo>
                <a:cubicBezTo>
                  <a:pt x="106" y="184"/>
                  <a:pt x="107" y="183"/>
                  <a:pt x="107" y="182"/>
                </a:cubicBezTo>
                <a:cubicBezTo>
                  <a:pt x="108" y="182"/>
                  <a:pt x="108" y="182"/>
                  <a:pt x="108" y="182"/>
                </a:cubicBezTo>
                <a:cubicBezTo>
                  <a:pt x="108" y="182"/>
                  <a:pt x="108" y="182"/>
                  <a:pt x="110" y="180"/>
                </a:cubicBezTo>
                <a:cubicBezTo>
                  <a:pt x="110" y="180"/>
                  <a:pt x="109" y="180"/>
                  <a:pt x="109" y="180"/>
                </a:cubicBezTo>
                <a:close/>
                <a:moveTo>
                  <a:pt x="88" y="171"/>
                </a:moveTo>
                <a:cubicBezTo>
                  <a:pt x="89" y="170"/>
                  <a:pt x="88" y="170"/>
                  <a:pt x="88" y="170"/>
                </a:cubicBezTo>
                <a:cubicBezTo>
                  <a:pt x="89" y="171"/>
                  <a:pt x="90" y="169"/>
                  <a:pt x="90" y="169"/>
                </a:cubicBezTo>
                <a:cubicBezTo>
                  <a:pt x="90" y="169"/>
                  <a:pt x="90" y="168"/>
                  <a:pt x="89" y="169"/>
                </a:cubicBezTo>
                <a:cubicBezTo>
                  <a:pt x="89" y="169"/>
                  <a:pt x="88" y="170"/>
                  <a:pt x="88" y="171"/>
                </a:cubicBezTo>
                <a:close/>
                <a:moveTo>
                  <a:pt x="98" y="180"/>
                </a:moveTo>
                <a:cubicBezTo>
                  <a:pt x="99" y="179"/>
                  <a:pt x="99" y="180"/>
                  <a:pt x="100" y="180"/>
                </a:cubicBezTo>
                <a:cubicBezTo>
                  <a:pt x="99" y="179"/>
                  <a:pt x="98" y="179"/>
                  <a:pt x="98" y="180"/>
                </a:cubicBezTo>
                <a:close/>
                <a:moveTo>
                  <a:pt x="102" y="183"/>
                </a:moveTo>
                <a:cubicBezTo>
                  <a:pt x="102" y="182"/>
                  <a:pt x="101" y="182"/>
                  <a:pt x="102" y="182"/>
                </a:cubicBezTo>
                <a:cubicBezTo>
                  <a:pt x="102" y="182"/>
                  <a:pt x="102" y="183"/>
                  <a:pt x="102" y="182"/>
                </a:cubicBezTo>
                <a:cubicBezTo>
                  <a:pt x="102" y="182"/>
                  <a:pt x="101" y="182"/>
                  <a:pt x="101" y="182"/>
                </a:cubicBezTo>
                <a:cubicBezTo>
                  <a:pt x="102" y="182"/>
                  <a:pt x="101" y="183"/>
                  <a:pt x="102" y="183"/>
                </a:cubicBezTo>
                <a:close/>
                <a:moveTo>
                  <a:pt x="102" y="191"/>
                </a:moveTo>
                <a:cubicBezTo>
                  <a:pt x="102" y="191"/>
                  <a:pt x="104" y="189"/>
                  <a:pt x="104" y="188"/>
                </a:cubicBezTo>
                <a:cubicBezTo>
                  <a:pt x="103" y="187"/>
                  <a:pt x="103" y="186"/>
                  <a:pt x="102" y="187"/>
                </a:cubicBezTo>
                <a:cubicBezTo>
                  <a:pt x="104" y="188"/>
                  <a:pt x="101" y="190"/>
                  <a:pt x="102" y="191"/>
                </a:cubicBezTo>
                <a:close/>
                <a:moveTo>
                  <a:pt x="100" y="187"/>
                </a:moveTo>
                <a:cubicBezTo>
                  <a:pt x="100" y="187"/>
                  <a:pt x="99" y="187"/>
                  <a:pt x="100" y="187"/>
                </a:cubicBezTo>
                <a:cubicBezTo>
                  <a:pt x="100" y="187"/>
                  <a:pt x="101" y="187"/>
                  <a:pt x="101" y="187"/>
                </a:cubicBezTo>
                <a:cubicBezTo>
                  <a:pt x="100" y="187"/>
                  <a:pt x="100" y="187"/>
                  <a:pt x="100" y="187"/>
                </a:cubicBezTo>
                <a:close/>
                <a:moveTo>
                  <a:pt x="99" y="192"/>
                </a:moveTo>
                <a:cubicBezTo>
                  <a:pt x="97" y="193"/>
                  <a:pt x="94" y="197"/>
                  <a:pt x="94" y="198"/>
                </a:cubicBezTo>
                <a:cubicBezTo>
                  <a:pt x="95" y="197"/>
                  <a:pt x="96" y="196"/>
                  <a:pt x="97" y="194"/>
                </a:cubicBezTo>
                <a:cubicBezTo>
                  <a:pt x="97" y="195"/>
                  <a:pt x="97" y="195"/>
                  <a:pt x="97" y="194"/>
                </a:cubicBezTo>
                <a:cubicBezTo>
                  <a:pt x="98" y="192"/>
                  <a:pt x="101" y="192"/>
                  <a:pt x="102" y="189"/>
                </a:cubicBezTo>
                <a:cubicBezTo>
                  <a:pt x="101" y="189"/>
                  <a:pt x="101" y="190"/>
                  <a:pt x="101" y="190"/>
                </a:cubicBezTo>
                <a:cubicBezTo>
                  <a:pt x="100" y="189"/>
                  <a:pt x="102" y="189"/>
                  <a:pt x="102" y="188"/>
                </a:cubicBezTo>
                <a:cubicBezTo>
                  <a:pt x="100" y="189"/>
                  <a:pt x="100" y="191"/>
                  <a:pt x="98" y="191"/>
                </a:cubicBezTo>
                <a:cubicBezTo>
                  <a:pt x="99" y="191"/>
                  <a:pt x="99" y="192"/>
                  <a:pt x="99" y="192"/>
                </a:cubicBezTo>
                <a:close/>
                <a:moveTo>
                  <a:pt x="95" y="191"/>
                </a:moveTo>
                <a:cubicBezTo>
                  <a:pt x="96" y="191"/>
                  <a:pt x="95" y="192"/>
                  <a:pt x="96" y="192"/>
                </a:cubicBezTo>
                <a:cubicBezTo>
                  <a:pt x="96" y="191"/>
                  <a:pt x="98" y="191"/>
                  <a:pt x="97" y="190"/>
                </a:cubicBezTo>
                <a:cubicBezTo>
                  <a:pt x="98" y="190"/>
                  <a:pt x="98" y="189"/>
                  <a:pt x="98" y="189"/>
                </a:cubicBezTo>
                <a:cubicBezTo>
                  <a:pt x="98" y="189"/>
                  <a:pt x="97" y="189"/>
                  <a:pt x="98" y="189"/>
                </a:cubicBezTo>
                <a:cubicBezTo>
                  <a:pt x="98" y="189"/>
                  <a:pt x="99" y="189"/>
                  <a:pt x="100" y="188"/>
                </a:cubicBezTo>
                <a:cubicBezTo>
                  <a:pt x="99" y="187"/>
                  <a:pt x="99" y="187"/>
                  <a:pt x="99" y="187"/>
                </a:cubicBezTo>
                <a:cubicBezTo>
                  <a:pt x="98" y="187"/>
                  <a:pt x="99" y="188"/>
                  <a:pt x="98" y="188"/>
                </a:cubicBezTo>
                <a:cubicBezTo>
                  <a:pt x="98" y="187"/>
                  <a:pt x="96" y="189"/>
                  <a:pt x="97" y="190"/>
                </a:cubicBezTo>
                <a:cubicBezTo>
                  <a:pt x="96" y="190"/>
                  <a:pt x="96" y="190"/>
                  <a:pt x="96" y="190"/>
                </a:cubicBezTo>
                <a:cubicBezTo>
                  <a:pt x="96" y="190"/>
                  <a:pt x="97" y="190"/>
                  <a:pt x="96" y="191"/>
                </a:cubicBezTo>
                <a:cubicBezTo>
                  <a:pt x="96" y="190"/>
                  <a:pt x="96" y="190"/>
                  <a:pt x="96" y="190"/>
                </a:cubicBezTo>
                <a:cubicBezTo>
                  <a:pt x="96" y="191"/>
                  <a:pt x="96" y="191"/>
                  <a:pt x="95" y="191"/>
                </a:cubicBezTo>
                <a:close/>
                <a:moveTo>
                  <a:pt x="85" y="191"/>
                </a:moveTo>
                <a:cubicBezTo>
                  <a:pt x="85" y="194"/>
                  <a:pt x="82" y="195"/>
                  <a:pt x="81" y="197"/>
                </a:cubicBezTo>
                <a:cubicBezTo>
                  <a:pt x="82" y="198"/>
                  <a:pt x="82" y="197"/>
                  <a:pt x="82" y="197"/>
                </a:cubicBezTo>
                <a:cubicBezTo>
                  <a:pt x="84" y="195"/>
                  <a:pt x="85" y="193"/>
                  <a:pt x="87" y="192"/>
                </a:cubicBezTo>
                <a:cubicBezTo>
                  <a:pt x="87" y="192"/>
                  <a:pt x="87" y="193"/>
                  <a:pt x="88" y="193"/>
                </a:cubicBezTo>
                <a:cubicBezTo>
                  <a:pt x="88" y="193"/>
                  <a:pt x="89" y="191"/>
                  <a:pt x="90" y="191"/>
                </a:cubicBezTo>
                <a:cubicBezTo>
                  <a:pt x="89" y="190"/>
                  <a:pt x="89" y="190"/>
                  <a:pt x="89" y="190"/>
                </a:cubicBezTo>
                <a:cubicBezTo>
                  <a:pt x="89" y="191"/>
                  <a:pt x="88" y="193"/>
                  <a:pt x="87" y="192"/>
                </a:cubicBezTo>
                <a:cubicBezTo>
                  <a:pt x="87" y="191"/>
                  <a:pt x="88" y="190"/>
                  <a:pt x="89" y="189"/>
                </a:cubicBezTo>
                <a:cubicBezTo>
                  <a:pt x="88" y="189"/>
                  <a:pt x="88" y="188"/>
                  <a:pt x="87" y="189"/>
                </a:cubicBezTo>
                <a:cubicBezTo>
                  <a:pt x="88" y="189"/>
                  <a:pt x="87" y="190"/>
                  <a:pt x="88" y="190"/>
                </a:cubicBezTo>
                <a:cubicBezTo>
                  <a:pt x="87" y="190"/>
                  <a:pt x="88" y="190"/>
                  <a:pt x="87" y="190"/>
                </a:cubicBezTo>
                <a:cubicBezTo>
                  <a:pt x="86" y="190"/>
                  <a:pt x="86" y="192"/>
                  <a:pt x="85" y="191"/>
                </a:cubicBezTo>
                <a:cubicBezTo>
                  <a:pt x="86" y="191"/>
                  <a:pt x="86" y="191"/>
                  <a:pt x="86" y="191"/>
                </a:cubicBezTo>
                <a:cubicBezTo>
                  <a:pt x="85" y="191"/>
                  <a:pt x="86" y="191"/>
                  <a:pt x="85" y="191"/>
                </a:cubicBezTo>
                <a:close/>
                <a:moveTo>
                  <a:pt x="94" y="201"/>
                </a:moveTo>
                <a:cubicBezTo>
                  <a:pt x="95" y="200"/>
                  <a:pt x="94" y="199"/>
                  <a:pt x="95" y="200"/>
                </a:cubicBezTo>
                <a:cubicBezTo>
                  <a:pt x="95" y="199"/>
                  <a:pt x="95" y="199"/>
                  <a:pt x="96" y="199"/>
                </a:cubicBezTo>
                <a:cubicBezTo>
                  <a:pt x="94" y="198"/>
                  <a:pt x="94" y="200"/>
                  <a:pt x="94" y="201"/>
                </a:cubicBezTo>
                <a:close/>
                <a:moveTo>
                  <a:pt x="93" y="198"/>
                </a:moveTo>
                <a:cubicBezTo>
                  <a:pt x="93" y="199"/>
                  <a:pt x="93" y="199"/>
                  <a:pt x="92" y="199"/>
                </a:cubicBezTo>
                <a:cubicBezTo>
                  <a:pt x="93" y="200"/>
                  <a:pt x="91" y="200"/>
                  <a:pt x="92" y="200"/>
                </a:cubicBezTo>
                <a:cubicBezTo>
                  <a:pt x="92" y="199"/>
                  <a:pt x="94" y="199"/>
                  <a:pt x="93" y="198"/>
                </a:cubicBezTo>
                <a:close/>
                <a:moveTo>
                  <a:pt x="91" y="201"/>
                </a:moveTo>
                <a:cubicBezTo>
                  <a:pt x="91" y="202"/>
                  <a:pt x="91" y="201"/>
                  <a:pt x="90" y="201"/>
                </a:cubicBezTo>
                <a:cubicBezTo>
                  <a:pt x="90" y="202"/>
                  <a:pt x="91" y="202"/>
                  <a:pt x="91" y="202"/>
                </a:cubicBezTo>
                <a:cubicBezTo>
                  <a:pt x="91" y="202"/>
                  <a:pt x="91" y="202"/>
                  <a:pt x="91" y="203"/>
                </a:cubicBezTo>
                <a:cubicBezTo>
                  <a:pt x="91" y="202"/>
                  <a:pt x="92" y="202"/>
                  <a:pt x="91" y="202"/>
                </a:cubicBezTo>
                <a:cubicBezTo>
                  <a:pt x="92" y="201"/>
                  <a:pt x="92" y="202"/>
                  <a:pt x="92" y="201"/>
                </a:cubicBezTo>
                <a:cubicBezTo>
                  <a:pt x="92" y="201"/>
                  <a:pt x="92" y="201"/>
                  <a:pt x="92" y="201"/>
                </a:cubicBezTo>
                <a:cubicBezTo>
                  <a:pt x="92" y="200"/>
                  <a:pt x="92" y="201"/>
                  <a:pt x="93" y="201"/>
                </a:cubicBezTo>
                <a:cubicBezTo>
                  <a:pt x="93" y="200"/>
                  <a:pt x="93" y="200"/>
                  <a:pt x="93" y="200"/>
                </a:cubicBezTo>
                <a:cubicBezTo>
                  <a:pt x="92" y="199"/>
                  <a:pt x="92" y="201"/>
                  <a:pt x="91" y="201"/>
                </a:cubicBezTo>
                <a:close/>
                <a:moveTo>
                  <a:pt x="87" y="202"/>
                </a:moveTo>
                <a:cubicBezTo>
                  <a:pt x="87" y="203"/>
                  <a:pt x="86" y="204"/>
                  <a:pt x="86" y="205"/>
                </a:cubicBezTo>
                <a:cubicBezTo>
                  <a:pt x="88" y="203"/>
                  <a:pt x="89" y="204"/>
                  <a:pt x="90" y="205"/>
                </a:cubicBezTo>
                <a:cubicBezTo>
                  <a:pt x="89" y="204"/>
                  <a:pt x="90" y="204"/>
                  <a:pt x="90" y="204"/>
                </a:cubicBezTo>
                <a:cubicBezTo>
                  <a:pt x="90" y="204"/>
                  <a:pt x="89" y="204"/>
                  <a:pt x="89" y="203"/>
                </a:cubicBezTo>
                <a:cubicBezTo>
                  <a:pt x="89" y="204"/>
                  <a:pt x="89" y="203"/>
                  <a:pt x="88" y="203"/>
                </a:cubicBezTo>
                <a:cubicBezTo>
                  <a:pt x="88" y="203"/>
                  <a:pt x="88" y="203"/>
                  <a:pt x="88" y="203"/>
                </a:cubicBezTo>
                <a:cubicBezTo>
                  <a:pt x="88" y="203"/>
                  <a:pt x="88" y="203"/>
                  <a:pt x="88" y="203"/>
                </a:cubicBezTo>
                <a:cubicBezTo>
                  <a:pt x="88" y="203"/>
                  <a:pt x="88" y="202"/>
                  <a:pt x="89" y="202"/>
                </a:cubicBezTo>
                <a:cubicBezTo>
                  <a:pt x="87" y="202"/>
                  <a:pt x="88" y="201"/>
                  <a:pt x="87" y="202"/>
                </a:cubicBezTo>
                <a:close/>
                <a:moveTo>
                  <a:pt x="64" y="186"/>
                </a:moveTo>
                <a:cubicBezTo>
                  <a:pt x="65" y="186"/>
                  <a:pt x="65" y="186"/>
                  <a:pt x="65" y="186"/>
                </a:cubicBezTo>
                <a:cubicBezTo>
                  <a:pt x="65" y="186"/>
                  <a:pt x="65" y="186"/>
                  <a:pt x="65" y="186"/>
                </a:cubicBezTo>
                <a:cubicBezTo>
                  <a:pt x="65" y="186"/>
                  <a:pt x="65" y="186"/>
                  <a:pt x="65" y="186"/>
                </a:cubicBezTo>
                <a:cubicBezTo>
                  <a:pt x="65" y="186"/>
                  <a:pt x="65" y="186"/>
                  <a:pt x="65" y="186"/>
                </a:cubicBezTo>
                <a:cubicBezTo>
                  <a:pt x="65" y="186"/>
                  <a:pt x="64" y="186"/>
                  <a:pt x="64" y="186"/>
                </a:cubicBezTo>
                <a:close/>
                <a:moveTo>
                  <a:pt x="86" y="208"/>
                </a:moveTo>
                <a:cubicBezTo>
                  <a:pt x="86" y="208"/>
                  <a:pt x="86" y="207"/>
                  <a:pt x="86" y="207"/>
                </a:cubicBezTo>
                <a:cubicBezTo>
                  <a:pt x="85" y="207"/>
                  <a:pt x="87" y="207"/>
                  <a:pt x="87" y="206"/>
                </a:cubicBezTo>
                <a:cubicBezTo>
                  <a:pt x="86" y="206"/>
                  <a:pt x="85" y="208"/>
                  <a:pt x="86" y="208"/>
                </a:cubicBezTo>
                <a:close/>
                <a:moveTo>
                  <a:pt x="84" y="206"/>
                </a:moveTo>
                <a:cubicBezTo>
                  <a:pt x="84" y="206"/>
                  <a:pt x="84" y="207"/>
                  <a:pt x="85" y="206"/>
                </a:cubicBezTo>
                <a:cubicBezTo>
                  <a:pt x="84" y="206"/>
                  <a:pt x="84" y="205"/>
                  <a:pt x="84" y="206"/>
                </a:cubicBezTo>
                <a:cubicBezTo>
                  <a:pt x="84" y="206"/>
                  <a:pt x="83" y="205"/>
                  <a:pt x="84" y="206"/>
                </a:cubicBezTo>
                <a:close/>
                <a:moveTo>
                  <a:pt x="79" y="215"/>
                </a:moveTo>
                <a:cubicBezTo>
                  <a:pt x="79" y="215"/>
                  <a:pt x="79" y="215"/>
                  <a:pt x="80" y="215"/>
                </a:cubicBezTo>
                <a:cubicBezTo>
                  <a:pt x="80" y="214"/>
                  <a:pt x="82" y="213"/>
                  <a:pt x="81" y="212"/>
                </a:cubicBezTo>
                <a:cubicBezTo>
                  <a:pt x="81" y="212"/>
                  <a:pt x="81" y="212"/>
                  <a:pt x="81" y="212"/>
                </a:cubicBezTo>
                <a:cubicBezTo>
                  <a:pt x="81" y="212"/>
                  <a:pt x="80" y="212"/>
                  <a:pt x="80" y="212"/>
                </a:cubicBezTo>
                <a:cubicBezTo>
                  <a:pt x="81" y="212"/>
                  <a:pt x="81" y="212"/>
                  <a:pt x="81" y="213"/>
                </a:cubicBezTo>
                <a:cubicBezTo>
                  <a:pt x="80" y="212"/>
                  <a:pt x="80" y="213"/>
                  <a:pt x="80" y="212"/>
                </a:cubicBezTo>
                <a:cubicBezTo>
                  <a:pt x="79" y="212"/>
                  <a:pt x="79" y="212"/>
                  <a:pt x="79" y="213"/>
                </a:cubicBezTo>
                <a:cubicBezTo>
                  <a:pt x="79" y="214"/>
                  <a:pt x="77" y="216"/>
                  <a:pt x="76" y="217"/>
                </a:cubicBezTo>
                <a:cubicBezTo>
                  <a:pt x="77" y="217"/>
                  <a:pt x="77" y="216"/>
                  <a:pt x="77" y="217"/>
                </a:cubicBezTo>
                <a:cubicBezTo>
                  <a:pt x="77" y="217"/>
                  <a:pt x="77" y="217"/>
                  <a:pt x="77" y="217"/>
                </a:cubicBezTo>
                <a:cubicBezTo>
                  <a:pt x="77" y="217"/>
                  <a:pt x="78" y="216"/>
                  <a:pt x="79" y="216"/>
                </a:cubicBezTo>
                <a:cubicBezTo>
                  <a:pt x="78" y="216"/>
                  <a:pt x="78" y="215"/>
                  <a:pt x="78" y="215"/>
                </a:cubicBezTo>
                <a:cubicBezTo>
                  <a:pt x="79" y="215"/>
                  <a:pt x="78" y="215"/>
                  <a:pt x="79" y="215"/>
                </a:cubicBezTo>
                <a:cubicBezTo>
                  <a:pt x="79" y="215"/>
                  <a:pt x="79" y="215"/>
                  <a:pt x="79" y="215"/>
                </a:cubicBezTo>
                <a:close/>
                <a:moveTo>
                  <a:pt x="74" y="207"/>
                </a:moveTo>
                <a:cubicBezTo>
                  <a:pt x="73" y="207"/>
                  <a:pt x="73" y="208"/>
                  <a:pt x="72" y="207"/>
                </a:cubicBezTo>
                <a:cubicBezTo>
                  <a:pt x="71" y="209"/>
                  <a:pt x="70" y="210"/>
                  <a:pt x="69" y="210"/>
                </a:cubicBezTo>
                <a:cubicBezTo>
                  <a:pt x="68" y="211"/>
                  <a:pt x="69" y="210"/>
                  <a:pt x="69" y="211"/>
                </a:cubicBezTo>
                <a:cubicBezTo>
                  <a:pt x="68" y="211"/>
                  <a:pt x="69" y="212"/>
                  <a:pt x="68" y="212"/>
                </a:cubicBezTo>
                <a:cubicBezTo>
                  <a:pt x="69" y="212"/>
                  <a:pt x="69" y="211"/>
                  <a:pt x="68" y="211"/>
                </a:cubicBezTo>
                <a:cubicBezTo>
                  <a:pt x="68" y="212"/>
                  <a:pt x="67" y="212"/>
                  <a:pt x="68" y="213"/>
                </a:cubicBezTo>
                <a:cubicBezTo>
                  <a:pt x="68" y="213"/>
                  <a:pt x="68" y="213"/>
                  <a:pt x="68" y="213"/>
                </a:cubicBezTo>
                <a:cubicBezTo>
                  <a:pt x="69" y="212"/>
                  <a:pt x="69" y="213"/>
                  <a:pt x="69" y="214"/>
                </a:cubicBezTo>
                <a:cubicBezTo>
                  <a:pt x="70" y="213"/>
                  <a:pt x="70" y="211"/>
                  <a:pt x="71" y="211"/>
                </a:cubicBezTo>
                <a:cubicBezTo>
                  <a:pt x="70" y="211"/>
                  <a:pt x="70" y="212"/>
                  <a:pt x="70" y="212"/>
                </a:cubicBezTo>
                <a:cubicBezTo>
                  <a:pt x="71" y="212"/>
                  <a:pt x="71" y="212"/>
                  <a:pt x="71" y="212"/>
                </a:cubicBezTo>
                <a:cubicBezTo>
                  <a:pt x="71" y="213"/>
                  <a:pt x="70" y="213"/>
                  <a:pt x="71" y="214"/>
                </a:cubicBezTo>
                <a:cubicBezTo>
                  <a:pt x="69" y="213"/>
                  <a:pt x="70" y="215"/>
                  <a:pt x="69" y="216"/>
                </a:cubicBezTo>
                <a:cubicBezTo>
                  <a:pt x="68" y="217"/>
                  <a:pt x="66" y="218"/>
                  <a:pt x="67" y="219"/>
                </a:cubicBezTo>
                <a:cubicBezTo>
                  <a:pt x="65" y="219"/>
                  <a:pt x="64" y="222"/>
                  <a:pt x="62" y="223"/>
                </a:cubicBezTo>
                <a:cubicBezTo>
                  <a:pt x="63" y="223"/>
                  <a:pt x="62" y="223"/>
                  <a:pt x="63" y="223"/>
                </a:cubicBezTo>
                <a:cubicBezTo>
                  <a:pt x="63" y="223"/>
                  <a:pt x="62" y="225"/>
                  <a:pt x="63" y="225"/>
                </a:cubicBezTo>
                <a:cubicBezTo>
                  <a:pt x="63" y="224"/>
                  <a:pt x="63" y="223"/>
                  <a:pt x="64" y="223"/>
                </a:cubicBezTo>
                <a:cubicBezTo>
                  <a:pt x="64" y="221"/>
                  <a:pt x="67" y="221"/>
                  <a:pt x="67" y="219"/>
                </a:cubicBezTo>
                <a:cubicBezTo>
                  <a:pt x="68" y="218"/>
                  <a:pt x="68" y="218"/>
                  <a:pt x="69" y="217"/>
                </a:cubicBezTo>
                <a:cubicBezTo>
                  <a:pt x="69" y="217"/>
                  <a:pt x="68" y="217"/>
                  <a:pt x="69" y="216"/>
                </a:cubicBezTo>
                <a:cubicBezTo>
                  <a:pt x="70" y="217"/>
                  <a:pt x="69" y="216"/>
                  <a:pt x="69" y="216"/>
                </a:cubicBezTo>
                <a:cubicBezTo>
                  <a:pt x="70" y="216"/>
                  <a:pt x="73" y="213"/>
                  <a:pt x="72" y="212"/>
                </a:cubicBezTo>
                <a:cubicBezTo>
                  <a:pt x="73" y="212"/>
                  <a:pt x="73" y="212"/>
                  <a:pt x="73" y="212"/>
                </a:cubicBezTo>
                <a:cubicBezTo>
                  <a:pt x="73" y="211"/>
                  <a:pt x="73" y="210"/>
                  <a:pt x="72" y="210"/>
                </a:cubicBezTo>
                <a:cubicBezTo>
                  <a:pt x="73" y="210"/>
                  <a:pt x="73" y="210"/>
                  <a:pt x="73" y="211"/>
                </a:cubicBezTo>
                <a:cubicBezTo>
                  <a:pt x="72" y="210"/>
                  <a:pt x="72" y="211"/>
                  <a:pt x="72" y="211"/>
                </a:cubicBezTo>
                <a:cubicBezTo>
                  <a:pt x="72" y="210"/>
                  <a:pt x="72" y="209"/>
                  <a:pt x="72" y="209"/>
                </a:cubicBezTo>
                <a:cubicBezTo>
                  <a:pt x="72" y="210"/>
                  <a:pt x="71" y="210"/>
                  <a:pt x="71" y="210"/>
                </a:cubicBezTo>
                <a:cubicBezTo>
                  <a:pt x="72" y="210"/>
                  <a:pt x="71" y="209"/>
                  <a:pt x="72" y="209"/>
                </a:cubicBezTo>
                <a:cubicBezTo>
                  <a:pt x="73" y="209"/>
                  <a:pt x="72" y="207"/>
                  <a:pt x="74" y="208"/>
                </a:cubicBezTo>
                <a:cubicBezTo>
                  <a:pt x="74" y="208"/>
                  <a:pt x="74" y="207"/>
                  <a:pt x="74" y="207"/>
                </a:cubicBezTo>
                <a:close/>
                <a:moveTo>
                  <a:pt x="64" y="211"/>
                </a:moveTo>
                <a:cubicBezTo>
                  <a:pt x="66" y="211"/>
                  <a:pt x="67" y="206"/>
                  <a:pt x="68" y="207"/>
                </a:cubicBezTo>
                <a:cubicBezTo>
                  <a:pt x="68" y="206"/>
                  <a:pt x="70" y="205"/>
                  <a:pt x="69" y="204"/>
                </a:cubicBezTo>
                <a:cubicBezTo>
                  <a:pt x="68" y="206"/>
                  <a:pt x="66" y="208"/>
                  <a:pt x="64" y="211"/>
                </a:cubicBezTo>
                <a:close/>
                <a:moveTo>
                  <a:pt x="73" y="215"/>
                </a:moveTo>
                <a:cubicBezTo>
                  <a:pt x="73" y="215"/>
                  <a:pt x="74" y="214"/>
                  <a:pt x="73" y="214"/>
                </a:cubicBezTo>
                <a:cubicBezTo>
                  <a:pt x="73" y="215"/>
                  <a:pt x="72" y="214"/>
                  <a:pt x="72" y="215"/>
                </a:cubicBezTo>
                <a:cubicBezTo>
                  <a:pt x="72" y="215"/>
                  <a:pt x="71" y="215"/>
                  <a:pt x="71" y="217"/>
                </a:cubicBezTo>
                <a:cubicBezTo>
                  <a:pt x="71" y="217"/>
                  <a:pt x="71" y="217"/>
                  <a:pt x="71" y="217"/>
                </a:cubicBezTo>
                <a:cubicBezTo>
                  <a:pt x="72" y="217"/>
                  <a:pt x="73" y="215"/>
                  <a:pt x="74" y="216"/>
                </a:cubicBezTo>
                <a:cubicBezTo>
                  <a:pt x="74" y="216"/>
                  <a:pt x="74" y="215"/>
                  <a:pt x="75" y="215"/>
                </a:cubicBezTo>
                <a:cubicBezTo>
                  <a:pt x="74" y="214"/>
                  <a:pt x="74" y="214"/>
                  <a:pt x="74" y="213"/>
                </a:cubicBezTo>
                <a:cubicBezTo>
                  <a:pt x="75" y="213"/>
                  <a:pt x="75" y="212"/>
                  <a:pt x="76" y="212"/>
                </a:cubicBezTo>
                <a:cubicBezTo>
                  <a:pt x="75" y="212"/>
                  <a:pt x="76" y="211"/>
                  <a:pt x="76" y="211"/>
                </a:cubicBezTo>
                <a:cubicBezTo>
                  <a:pt x="75" y="211"/>
                  <a:pt x="74" y="213"/>
                  <a:pt x="73" y="214"/>
                </a:cubicBezTo>
                <a:cubicBezTo>
                  <a:pt x="74" y="214"/>
                  <a:pt x="74" y="215"/>
                  <a:pt x="73" y="215"/>
                </a:cubicBezTo>
                <a:close/>
                <a:moveTo>
                  <a:pt x="74" y="210"/>
                </a:moveTo>
                <a:cubicBezTo>
                  <a:pt x="74" y="210"/>
                  <a:pt x="74" y="210"/>
                  <a:pt x="74" y="210"/>
                </a:cubicBezTo>
                <a:cubicBezTo>
                  <a:pt x="75" y="211"/>
                  <a:pt x="75" y="211"/>
                  <a:pt x="75" y="211"/>
                </a:cubicBezTo>
                <a:cubicBezTo>
                  <a:pt x="75" y="210"/>
                  <a:pt x="75" y="210"/>
                  <a:pt x="75" y="210"/>
                </a:cubicBezTo>
                <a:cubicBezTo>
                  <a:pt x="75" y="210"/>
                  <a:pt x="75" y="210"/>
                  <a:pt x="75" y="210"/>
                </a:cubicBezTo>
                <a:cubicBezTo>
                  <a:pt x="75" y="210"/>
                  <a:pt x="74" y="210"/>
                  <a:pt x="74" y="210"/>
                </a:cubicBezTo>
                <a:close/>
                <a:moveTo>
                  <a:pt x="48" y="194"/>
                </a:moveTo>
                <a:cubicBezTo>
                  <a:pt x="47" y="194"/>
                  <a:pt x="49" y="193"/>
                  <a:pt x="48" y="193"/>
                </a:cubicBezTo>
                <a:cubicBezTo>
                  <a:pt x="47" y="193"/>
                  <a:pt x="47" y="195"/>
                  <a:pt x="48" y="194"/>
                </a:cubicBezTo>
                <a:close/>
                <a:moveTo>
                  <a:pt x="75" y="220"/>
                </a:moveTo>
                <a:cubicBezTo>
                  <a:pt x="76" y="219"/>
                  <a:pt x="77" y="219"/>
                  <a:pt x="77" y="217"/>
                </a:cubicBezTo>
                <a:cubicBezTo>
                  <a:pt x="76" y="218"/>
                  <a:pt x="75" y="219"/>
                  <a:pt x="75" y="220"/>
                </a:cubicBezTo>
                <a:close/>
                <a:moveTo>
                  <a:pt x="39" y="198"/>
                </a:moveTo>
                <a:cubicBezTo>
                  <a:pt x="39" y="199"/>
                  <a:pt x="39" y="198"/>
                  <a:pt x="39" y="199"/>
                </a:cubicBezTo>
                <a:cubicBezTo>
                  <a:pt x="40" y="199"/>
                  <a:pt x="40" y="198"/>
                  <a:pt x="40" y="198"/>
                </a:cubicBezTo>
                <a:cubicBezTo>
                  <a:pt x="40" y="198"/>
                  <a:pt x="39" y="198"/>
                  <a:pt x="39" y="198"/>
                </a:cubicBezTo>
                <a:close/>
                <a:moveTo>
                  <a:pt x="67" y="230"/>
                </a:moveTo>
                <a:cubicBezTo>
                  <a:pt x="68" y="230"/>
                  <a:pt x="68" y="229"/>
                  <a:pt x="67" y="229"/>
                </a:cubicBezTo>
                <a:cubicBezTo>
                  <a:pt x="67" y="229"/>
                  <a:pt x="66" y="229"/>
                  <a:pt x="67" y="230"/>
                </a:cubicBezTo>
                <a:cubicBezTo>
                  <a:pt x="67" y="230"/>
                  <a:pt x="67" y="230"/>
                  <a:pt x="67" y="230"/>
                </a:cubicBezTo>
                <a:cubicBezTo>
                  <a:pt x="68" y="230"/>
                  <a:pt x="71" y="228"/>
                  <a:pt x="70" y="227"/>
                </a:cubicBezTo>
                <a:cubicBezTo>
                  <a:pt x="70" y="228"/>
                  <a:pt x="69" y="228"/>
                  <a:pt x="68" y="228"/>
                </a:cubicBezTo>
                <a:cubicBezTo>
                  <a:pt x="68" y="228"/>
                  <a:pt x="67" y="228"/>
                  <a:pt x="68" y="227"/>
                </a:cubicBezTo>
                <a:cubicBezTo>
                  <a:pt x="67" y="228"/>
                  <a:pt x="67" y="229"/>
                  <a:pt x="68" y="229"/>
                </a:cubicBezTo>
                <a:cubicBezTo>
                  <a:pt x="68" y="229"/>
                  <a:pt x="68" y="229"/>
                  <a:pt x="68" y="230"/>
                </a:cubicBezTo>
                <a:cubicBezTo>
                  <a:pt x="68" y="229"/>
                  <a:pt x="67" y="230"/>
                  <a:pt x="67" y="230"/>
                </a:cubicBezTo>
                <a:close/>
                <a:moveTo>
                  <a:pt x="57" y="232"/>
                </a:moveTo>
                <a:cubicBezTo>
                  <a:pt x="56" y="231"/>
                  <a:pt x="57" y="233"/>
                  <a:pt x="56" y="233"/>
                </a:cubicBezTo>
                <a:cubicBezTo>
                  <a:pt x="56" y="233"/>
                  <a:pt x="57" y="233"/>
                  <a:pt x="57" y="232"/>
                </a:cubicBezTo>
                <a:cubicBezTo>
                  <a:pt x="57" y="231"/>
                  <a:pt x="60" y="229"/>
                  <a:pt x="61" y="228"/>
                </a:cubicBezTo>
                <a:cubicBezTo>
                  <a:pt x="60" y="228"/>
                  <a:pt x="60" y="227"/>
                  <a:pt x="60" y="227"/>
                </a:cubicBezTo>
                <a:cubicBezTo>
                  <a:pt x="61" y="227"/>
                  <a:pt x="62" y="226"/>
                  <a:pt x="62" y="226"/>
                </a:cubicBezTo>
                <a:cubicBezTo>
                  <a:pt x="61" y="226"/>
                  <a:pt x="61" y="226"/>
                  <a:pt x="60" y="226"/>
                </a:cubicBezTo>
                <a:cubicBezTo>
                  <a:pt x="61" y="226"/>
                  <a:pt x="61" y="227"/>
                  <a:pt x="61" y="227"/>
                </a:cubicBezTo>
                <a:cubicBezTo>
                  <a:pt x="59" y="228"/>
                  <a:pt x="58" y="230"/>
                  <a:pt x="57" y="232"/>
                </a:cubicBezTo>
                <a:close/>
                <a:moveTo>
                  <a:pt x="66" y="232"/>
                </a:moveTo>
                <a:cubicBezTo>
                  <a:pt x="67" y="232"/>
                  <a:pt x="65" y="232"/>
                  <a:pt x="65" y="231"/>
                </a:cubicBezTo>
                <a:cubicBezTo>
                  <a:pt x="66" y="232"/>
                  <a:pt x="64" y="232"/>
                  <a:pt x="64" y="233"/>
                </a:cubicBezTo>
                <a:cubicBezTo>
                  <a:pt x="65" y="233"/>
                  <a:pt x="65" y="233"/>
                  <a:pt x="66" y="233"/>
                </a:cubicBezTo>
                <a:cubicBezTo>
                  <a:pt x="65" y="232"/>
                  <a:pt x="65" y="233"/>
                  <a:pt x="65" y="233"/>
                </a:cubicBezTo>
                <a:cubicBezTo>
                  <a:pt x="65" y="232"/>
                  <a:pt x="65" y="232"/>
                  <a:pt x="66" y="232"/>
                </a:cubicBezTo>
                <a:cubicBezTo>
                  <a:pt x="66" y="232"/>
                  <a:pt x="66" y="232"/>
                  <a:pt x="66" y="233"/>
                </a:cubicBezTo>
                <a:cubicBezTo>
                  <a:pt x="67" y="232"/>
                  <a:pt x="68" y="232"/>
                  <a:pt x="67" y="231"/>
                </a:cubicBezTo>
                <a:cubicBezTo>
                  <a:pt x="67" y="231"/>
                  <a:pt x="67" y="232"/>
                  <a:pt x="66" y="232"/>
                </a:cubicBezTo>
                <a:close/>
                <a:moveTo>
                  <a:pt x="50" y="233"/>
                </a:moveTo>
                <a:cubicBezTo>
                  <a:pt x="50" y="232"/>
                  <a:pt x="50" y="232"/>
                  <a:pt x="50" y="232"/>
                </a:cubicBezTo>
                <a:cubicBezTo>
                  <a:pt x="49" y="233"/>
                  <a:pt x="49" y="233"/>
                  <a:pt x="49" y="233"/>
                </a:cubicBezTo>
                <a:cubicBezTo>
                  <a:pt x="49" y="233"/>
                  <a:pt x="49" y="233"/>
                  <a:pt x="49" y="233"/>
                </a:cubicBezTo>
                <a:cubicBezTo>
                  <a:pt x="48" y="233"/>
                  <a:pt x="48" y="234"/>
                  <a:pt x="47" y="235"/>
                </a:cubicBezTo>
                <a:cubicBezTo>
                  <a:pt x="48" y="233"/>
                  <a:pt x="49" y="231"/>
                  <a:pt x="50" y="229"/>
                </a:cubicBezTo>
                <a:cubicBezTo>
                  <a:pt x="52" y="228"/>
                  <a:pt x="53" y="226"/>
                  <a:pt x="55" y="224"/>
                </a:cubicBezTo>
                <a:cubicBezTo>
                  <a:pt x="55" y="225"/>
                  <a:pt x="54" y="226"/>
                  <a:pt x="53" y="227"/>
                </a:cubicBezTo>
                <a:cubicBezTo>
                  <a:pt x="52" y="228"/>
                  <a:pt x="53" y="228"/>
                  <a:pt x="52" y="229"/>
                </a:cubicBezTo>
                <a:cubicBezTo>
                  <a:pt x="52" y="229"/>
                  <a:pt x="52" y="230"/>
                  <a:pt x="52" y="229"/>
                </a:cubicBezTo>
                <a:cubicBezTo>
                  <a:pt x="52" y="231"/>
                  <a:pt x="50" y="232"/>
                  <a:pt x="50" y="233"/>
                </a:cubicBezTo>
                <a:close/>
                <a:moveTo>
                  <a:pt x="51" y="231"/>
                </a:moveTo>
                <a:cubicBezTo>
                  <a:pt x="51" y="231"/>
                  <a:pt x="50" y="231"/>
                  <a:pt x="50" y="231"/>
                </a:cubicBezTo>
                <a:cubicBezTo>
                  <a:pt x="50" y="232"/>
                  <a:pt x="50" y="232"/>
                  <a:pt x="51" y="231"/>
                </a:cubicBezTo>
                <a:close/>
                <a:moveTo>
                  <a:pt x="47" y="227"/>
                </a:moveTo>
                <a:cubicBezTo>
                  <a:pt x="47" y="226"/>
                  <a:pt x="48" y="225"/>
                  <a:pt x="48" y="225"/>
                </a:cubicBezTo>
                <a:cubicBezTo>
                  <a:pt x="47" y="225"/>
                  <a:pt x="47" y="225"/>
                  <a:pt x="47" y="225"/>
                </a:cubicBezTo>
                <a:cubicBezTo>
                  <a:pt x="48" y="226"/>
                  <a:pt x="46" y="226"/>
                  <a:pt x="47" y="227"/>
                </a:cubicBezTo>
                <a:close/>
                <a:moveTo>
                  <a:pt x="64" y="239"/>
                </a:moveTo>
                <a:cubicBezTo>
                  <a:pt x="64" y="238"/>
                  <a:pt x="65" y="238"/>
                  <a:pt x="64" y="238"/>
                </a:cubicBezTo>
                <a:cubicBezTo>
                  <a:pt x="64" y="238"/>
                  <a:pt x="64" y="238"/>
                  <a:pt x="64" y="238"/>
                </a:cubicBezTo>
                <a:cubicBezTo>
                  <a:pt x="65" y="238"/>
                  <a:pt x="63" y="239"/>
                  <a:pt x="64" y="239"/>
                </a:cubicBezTo>
                <a:close/>
                <a:moveTo>
                  <a:pt x="54" y="231"/>
                </a:moveTo>
                <a:cubicBezTo>
                  <a:pt x="53" y="232"/>
                  <a:pt x="53" y="232"/>
                  <a:pt x="53" y="232"/>
                </a:cubicBezTo>
                <a:cubicBezTo>
                  <a:pt x="53" y="231"/>
                  <a:pt x="53" y="231"/>
                  <a:pt x="53" y="231"/>
                </a:cubicBezTo>
                <a:cubicBezTo>
                  <a:pt x="53" y="231"/>
                  <a:pt x="52" y="231"/>
                  <a:pt x="52" y="231"/>
                </a:cubicBezTo>
                <a:cubicBezTo>
                  <a:pt x="52" y="232"/>
                  <a:pt x="53" y="232"/>
                  <a:pt x="52" y="232"/>
                </a:cubicBezTo>
                <a:cubicBezTo>
                  <a:pt x="51" y="232"/>
                  <a:pt x="51" y="234"/>
                  <a:pt x="50" y="235"/>
                </a:cubicBezTo>
                <a:cubicBezTo>
                  <a:pt x="50" y="235"/>
                  <a:pt x="51" y="236"/>
                  <a:pt x="51" y="235"/>
                </a:cubicBezTo>
                <a:cubicBezTo>
                  <a:pt x="52" y="235"/>
                  <a:pt x="50" y="235"/>
                  <a:pt x="51" y="235"/>
                </a:cubicBezTo>
                <a:cubicBezTo>
                  <a:pt x="51" y="235"/>
                  <a:pt x="52" y="235"/>
                  <a:pt x="52" y="234"/>
                </a:cubicBezTo>
                <a:cubicBezTo>
                  <a:pt x="51" y="234"/>
                  <a:pt x="51" y="234"/>
                  <a:pt x="51" y="233"/>
                </a:cubicBezTo>
                <a:cubicBezTo>
                  <a:pt x="52" y="233"/>
                  <a:pt x="52" y="232"/>
                  <a:pt x="53" y="232"/>
                </a:cubicBezTo>
                <a:cubicBezTo>
                  <a:pt x="53" y="232"/>
                  <a:pt x="53" y="233"/>
                  <a:pt x="53" y="233"/>
                </a:cubicBezTo>
                <a:cubicBezTo>
                  <a:pt x="54" y="232"/>
                  <a:pt x="54" y="231"/>
                  <a:pt x="53" y="231"/>
                </a:cubicBezTo>
                <a:cubicBezTo>
                  <a:pt x="53" y="231"/>
                  <a:pt x="54" y="231"/>
                  <a:pt x="54" y="231"/>
                </a:cubicBezTo>
                <a:close/>
                <a:moveTo>
                  <a:pt x="53" y="236"/>
                </a:moveTo>
                <a:cubicBezTo>
                  <a:pt x="54" y="237"/>
                  <a:pt x="51" y="238"/>
                  <a:pt x="52" y="239"/>
                </a:cubicBezTo>
                <a:cubicBezTo>
                  <a:pt x="53" y="237"/>
                  <a:pt x="55" y="235"/>
                  <a:pt x="56" y="233"/>
                </a:cubicBezTo>
                <a:cubicBezTo>
                  <a:pt x="55" y="234"/>
                  <a:pt x="55" y="235"/>
                  <a:pt x="54" y="235"/>
                </a:cubicBezTo>
                <a:cubicBezTo>
                  <a:pt x="54" y="236"/>
                  <a:pt x="54" y="236"/>
                  <a:pt x="54" y="235"/>
                </a:cubicBezTo>
                <a:cubicBezTo>
                  <a:pt x="54" y="236"/>
                  <a:pt x="53" y="237"/>
                  <a:pt x="53" y="236"/>
                </a:cubicBezTo>
                <a:close/>
                <a:moveTo>
                  <a:pt x="59" y="240"/>
                </a:moveTo>
                <a:cubicBezTo>
                  <a:pt x="59" y="240"/>
                  <a:pt x="60" y="240"/>
                  <a:pt x="60" y="240"/>
                </a:cubicBezTo>
                <a:cubicBezTo>
                  <a:pt x="60" y="239"/>
                  <a:pt x="60" y="240"/>
                  <a:pt x="59" y="239"/>
                </a:cubicBezTo>
                <a:cubicBezTo>
                  <a:pt x="60" y="239"/>
                  <a:pt x="59" y="239"/>
                  <a:pt x="59" y="239"/>
                </a:cubicBezTo>
                <a:cubicBezTo>
                  <a:pt x="60" y="240"/>
                  <a:pt x="59" y="240"/>
                  <a:pt x="59" y="240"/>
                </a:cubicBezTo>
                <a:close/>
                <a:moveTo>
                  <a:pt x="46" y="234"/>
                </a:moveTo>
                <a:cubicBezTo>
                  <a:pt x="47" y="234"/>
                  <a:pt x="47" y="233"/>
                  <a:pt x="47" y="233"/>
                </a:cubicBezTo>
                <a:cubicBezTo>
                  <a:pt x="46" y="234"/>
                  <a:pt x="46" y="232"/>
                  <a:pt x="46" y="233"/>
                </a:cubicBezTo>
                <a:cubicBezTo>
                  <a:pt x="46" y="233"/>
                  <a:pt x="46" y="233"/>
                  <a:pt x="46" y="233"/>
                </a:cubicBezTo>
                <a:cubicBezTo>
                  <a:pt x="46" y="233"/>
                  <a:pt x="46" y="234"/>
                  <a:pt x="46" y="234"/>
                </a:cubicBezTo>
                <a:close/>
                <a:moveTo>
                  <a:pt x="48" y="236"/>
                </a:moveTo>
                <a:cubicBezTo>
                  <a:pt x="48" y="237"/>
                  <a:pt x="49" y="237"/>
                  <a:pt x="49" y="238"/>
                </a:cubicBezTo>
                <a:cubicBezTo>
                  <a:pt x="49" y="237"/>
                  <a:pt x="51" y="237"/>
                  <a:pt x="51" y="236"/>
                </a:cubicBezTo>
                <a:cubicBezTo>
                  <a:pt x="50" y="236"/>
                  <a:pt x="50" y="236"/>
                  <a:pt x="49" y="237"/>
                </a:cubicBezTo>
                <a:cubicBezTo>
                  <a:pt x="49" y="236"/>
                  <a:pt x="50" y="236"/>
                  <a:pt x="49" y="235"/>
                </a:cubicBezTo>
                <a:cubicBezTo>
                  <a:pt x="49" y="236"/>
                  <a:pt x="49" y="236"/>
                  <a:pt x="48" y="236"/>
                </a:cubicBezTo>
                <a:close/>
                <a:moveTo>
                  <a:pt x="24" y="224"/>
                </a:moveTo>
                <a:cubicBezTo>
                  <a:pt x="24" y="223"/>
                  <a:pt x="24" y="224"/>
                  <a:pt x="25" y="223"/>
                </a:cubicBezTo>
                <a:cubicBezTo>
                  <a:pt x="24" y="223"/>
                  <a:pt x="24" y="223"/>
                  <a:pt x="23" y="223"/>
                </a:cubicBezTo>
                <a:cubicBezTo>
                  <a:pt x="24" y="224"/>
                  <a:pt x="24" y="223"/>
                  <a:pt x="24" y="224"/>
                </a:cubicBezTo>
                <a:cubicBezTo>
                  <a:pt x="24" y="224"/>
                  <a:pt x="24" y="224"/>
                  <a:pt x="24" y="224"/>
                </a:cubicBezTo>
                <a:close/>
                <a:moveTo>
                  <a:pt x="17" y="230"/>
                </a:moveTo>
                <a:cubicBezTo>
                  <a:pt x="18" y="228"/>
                  <a:pt x="19" y="228"/>
                  <a:pt x="19" y="227"/>
                </a:cubicBezTo>
                <a:cubicBezTo>
                  <a:pt x="19" y="227"/>
                  <a:pt x="16" y="229"/>
                  <a:pt x="17" y="230"/>
                </a:cubicBezTo>
                <a:close/>
                <a:moveTo>
                  <a:pt x="45" y="246"/>
                </a:moveTo>
                <a:cubicBezTo>
                  <a:pt x="45" y="246"/>
                  <a:pt x="46" y="247"/>
                  <a:pt x="46" y="247"/>
                </a:cubicBezTo>
                <a:cubicBezTo>
                  <a:pt x="45" y="247"/>
                  <a:pt x="45" y="248"/>
                  <a:pt x="45" y="248"/>
                </a:cubicBezTo>
                <a:cubicBezTo>
                  <a:pt x="46" y="248"/>
                  <a:pt x="46" y="247"/>
                  <a:pt x="47" y="247"/>
                </a:cubicBezTo>
                <a:cubicBezTo>
                  <a:pt x="47" y="247"/>
                  <a:pt x="47" y="247"/>
                  <a:pt x="47" y="247"/>
                </a:cubicBezTo>
                <a:cubicBezTo>
                  <a:pt x="46" y="247"/>
                  <a:pt x="46" y="245"/>
                  <a:pt x="45" y="246"/>
                </a:cubicBezTo>
                <a:close/>
                <a:moveTo>
                  <a:pt x="19" y="231"/>
                </a:moveTo>
                <a:cubicBezTo>
                  <a:pt x="19" y="231"/>
                  <a:pt x="18" y="231"/>
                  <a:pt x="18" y="231"/>
                </a:cubicBezTo>
                <a:cubicBezTo>
                  <a:pt x="19" y="232"/>
                  <a:pt x="19" y="230"/>
                  <a:pt x="18" y="230"/>
                </a:cubicBezTo>
                <a:cubicBezTo>
                  <a:pt x="18" y="231"/>
                  <a:pt x="19" y="230"/>
                  <a:pt x="19" y="231"/>
                </a:cubicBezTo>
                <a:close/>
                <a:moveTo>
                  <a:pt x="18" y="232"/>
                </a:moveTo>
                <a:cubicBezTo>
                  <a:pt x="18" y="234"/>
                  <a:pt x="17" y="234"/>
                  <a:pt x="17" y="235"/>
                </a:cubicBezTo>
                <a:cubicBezTo>
                  <a:pt x="17" y="235"/>
                  <a:pt x="17" y="234"/>
                  <a:pt x="18" y="234"/>
                </a:cubicBezTo>
                <a:cubicBezTo>
                  <a:pt x="18" y="233"/>
                  <a:pt x="19" y="232"/>
                  <a:pt x="18" y="232"/>
                </a:cubicBezTo>
                <a:cubicBezTo>
                  <a:pt x="17" y="232"/>
                  <a:pt x="18" y="233"/>
                  <a:pt x="18" y="232"/>
                </a:cubicBezTo>
                <a:close/>
                <a:moveTo>
                  <a:pt x="4" y="256"/>
                </a:moveTo>
                <a:cubicBezTo>
                  <a:pt x="5" y="255"/>
                  <a:pt x="5" y="254"/>
                  <a:pt x="6" y="253"/>
                </a:cubicBezTo>
                <a:cubicBezTo>
                  <a:pt x="5" y="254"/>
                  <a:pt x="4" y="255"/>
                  <a:pt x="4" y="256"/>
                </a:cubicBezTo>
                <a:close/>
                <a:moveTo>
                  <a:pt x="5" y="258"/>
                </a:moveTo>
                <a:cubicBezTo>
                  <a:pt x="6" y="257"/>
                  <a:pt x="6" y="258"/>
                  <a:pt x="6" y="257"/>
                </a:cubicBezTo>
                <a:cubicBezTo>
                  <a:pt x="6" y="257"/>
                  <a:pt x="6" y="256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5" y="257"/>
                  <a:pt x="5" y="257"/>
                  <a:pt x="5" y="258"/>
                </a:cubicBezTo>
                <a:close/>
                <a:moveTo>
                  <a:pt x="810" y="264"/>
                </a:moveTo>
                <a:cubicBezTo>
                  <a:pt x="810" y="263"/>
                  <a:pt x="808" y="261"/>
                  <a:pt x="809" y="261"/>
                </a:cubicBezTo>
                <a:cubicBezTo>
                  <a:pt x="810" y="263"/>
                  <a:pt x="809" y="259"/>
                  <a:pt x="809" y="258"/>
                </a:cubicBezTo>
                <a:cubicBezTo>
                  <a:pt x="810" y="258"/>
                  <a:pt x="811" y="261"/>
                  <a:pt x="811" y="261"/>
                </a:cubicBezTo>
                <a:cubicBezTo>
                  <a:pt x="809" y="256"/>
                  <a:pt x="809" y="255"/>
                  <a:pt x="807" y="251"/>
                </a:cubicBezTo>
                <a:cubicBezTo>
                  <a:pt x="808" y="254"/>
                  <a:pt x="807" y="252"/>
                  <a:pt x="806" y="253"/>
                </a:cubicBezTo>
                <a:cubicBezTo>
                  <a:pt x="806" y="253"/>
                  <a:pt x="807" y="260"/>
                  <a:pt x="805" y="261"/>
                </a:cubicBezTo>
                <a:cubicBezTo>
                  <a:pt x="805" y="261"/>
                  <a:pt x="804" y="259"/>
                  <a:pt x="804" y="259"/>
                </a:cubicBezTo>
                <a:cubicBezTo>
                  <a:pt x="803" y="261"/>
                  <a:pt x="804" y="266"/>
                  <a:pt x="801" y="262"/>
                </a:cubicBezTo>
                <a:cubicBezTo>
                  <a:pt x="805" y="271"/>
                  <a:pt x="805" y="267"/>
                  <a:pt x="806" y="266"/>
                </a:cubicBezTo>
                <a:cubicBezTo>
                  <a:pt x="806" y="266"/>
                  <a:pt x="810" y="269"/>
                  <a:pt x="808" y="265"/>
                </a:cubicBezTo>
                <a:cubicBezTo>
                  <a:pt x="809" y="266"/>
                  <a:pt x="810" y="269"/>
                  <a:pt x="810" y="268"/>
                </a:cubicBezTo>
                <a:cubicBezTo>
                  <a:pt x="811" y="267"/>
                  <a:pt x="808" y="263"/>
                  <a:pt x="810" y="264"/>
                </a:cubicBezTo>
                <a:close/>
                <a:moveTo>
                  <a:pt x="440" y="4"/>
                </a:moveTo>
                <a:cubicBezTo>
                  <a:pt x="437" y="3"/>
                  <a:pt x="437" y="4"/>
                  <a:pt x="434" y="4"/>
                </a:cubicBezTo>
                <a:cubicBezTo>
                  <a:pt x="434" y="3"/>
                  <a:pt x="433" y="3"/>
                  <a:pt x="433" y="3"/>
                </a:cubicBezTo>
                <a:cubicBezTo>
                  <a:pt x="435" y="3"/>
                  <a:pt x="437" y="3"/>
                  <a:pt x="438" y="2"/>
                </a:cubicBezTo>
                <a:cubicBezTo>
                  <a:pt x="434" y="2"/>
                  <a:pt x="429" y="3"/>
                  <a:pt x="425" y="3"/>
                </a:cubicBezTo>
                <a:cubicBezTo>
                  <a:pt x="428" y="3"/>
                  <a:pt x="433" y="4"/>
                  <a:pt x="437" y="4"/>
                </a:cubicBezTo>
                <a:cubicBezTo>
                  <a:pt x="436" y="4"/>
                  <a:pt x="434" y="4"/>
                  <a:pt x="434" y="4"/>
                </a:cubicBezTo>
                <a:cubicBezTo>
                  <a:pt x="439" y="4"/>
                  <a:pt x="441" y="4"/>
                  <a:pt x="443" y="5"/>
                </a:cubicBezTo>
                <a:cubicBezTo>
                  <a:pt x="442" y="4"/>
                  <a:pt x="446" y="5"/>
                  <a:pt x="446" y="5"/>
                </a:cubicBezTo>
                <a:cubicBezTo>
                  <a:pt x="444" y="4"/>
                  <a:pt x="444" y="5"/>
                  <a:pt x="440" y="4"/>
                </a:cubicBezTo>
                <a:close/>
                <a:moveTo>
                  <a:pt x="399" y="5"/>
                </a:moveTo>
                <a:cubicBezTo>
                  <a:pt x="398" y="4"/>
                  <a:pt x="401" y="4"/>
                  <a:pt x="398" y="4"/>
                </a:cubicBezTo>
                <a:cubicBezTo>
                  <a:pt x="393" y="5"/>
                  <a:pt x="386" y="4"/>
                  <a:pt x="382" y="5"/>
                </a:cubicBezTo>
                <a:cubicBezTo>
                  <a:pt x="385" y="5"/>
                  <a:pt x="389" y="5"/>
                  <a:pt x="390" y="6"/>
                </a:cubicBezTo>
                <a:cubicBezTo>
                  <a:pt x="395" y="5"/>
                  <a:pt x="398" y="6"/>
                  <a:pt x="400" y="5"/>
                </a:cubicBezTo>
                <a:lnTo>
                  <a:pt x="399" y="5"/>
                </a:lnTo>
                <a:close/>
                <a:moveTo>
                  <a:pt x="142" y="101"/>
                </a:moveTo>
                <a:cubicBezTo>
                  <a:pt x="142" y="102"/>
                  <a:pt x="141" y="103"/>
                  <a:pt x="143" y="102"/>
                </a:cubicBezTo>
                <a:cubicBezTo>
                  <a:pt x="147" y="98"/>
                  <a:pt x="152" y="95"/>
                  <a:pt x="156" y="91"/>
                </a:cubicBezTo>
                <a:cubicBezTo>
                  <a:pt x="154" y="92"/>
                  <a:pt x="153" y="93"/>
                  <a:pt x="152" y="94"/>
                </a:cubicBezTo>
                <a:cubicBezTo>
                  <a:pt x="153" y="93"/>
                  <a:pt x="154" y="92"/>
                  <a:pt x="154" y="91"/>
                </a:cubicBezTo>
                <a:cubicBezTo>
                  <a:pt x="149" y="95"/>
                  <a:pt x="141" y="101"/>
                  <a:pt x="134" y="107"/>
                </a:cubicBezTo>
                <a:cubicBezTo>
                  <a:pt x="135" y="107"/>
                  <a:pt x="140" y="103"/>
                  <a:pt x="142" y="101"/>
                </a:cubicBezTo>
                <a:close/>
                <a:moveTo>
                  <a:pt x="84" y="158"/>
                </a:moveTo>
                <a:cubicBezTo>
                  <a:pt x="84" y="159"/>
                  <a:pt x="84" y="160"/>
                  <a:pt x="83" y="160"/>
                </a:cubicBezTo>
                <a:cubicBezTo>
                  <a:pt x="83" y="161"/>
                  <a:pt x="83" y="162"/>
                  <a:pt x="84" y="161"/>
                </a:cubicBezTo>
                <a:cubicBezTo>
                  <a:pt x="84" y="161"/>
                  <a:pt x="84" y="161"/>
                  <a:pt x="84" y="161"/>
                </a:cubicBezTo>
                <a:cubicBezTo>
                  <a:pt x="84" y="160"/>
                  <a:pt x="84" y="160"/>
                  <a:pt x="84" y="160"/>
                </a:cubicBezTo>
                <a:cubicBezTo>
                  <a:pt x="85" y="160"/>
                  <a:pt x="84" y="161"/>
                  <a:pt x="85" y="161"/>
                </a:cubicBezTo>
                <a:cubicBezTo>
                  <a:pt x="85" y="160"/>
                  <a:pt x="86" y="160"/>
                  <a:pt x="85" y="160"/>
                </a:cubicBezTo>
                <a:cubicBezTo>
                  <a:pt x="85" y="160"/>
                  <a:pt x="85" y="160"/>
                  <a:pt x="85" y="160"/>
                </a:cubicBezTo>
                <a:cubicBezTo>
                  <a:pt x="85" y="160"/>
                  <a:pt x="85" y="159"/>
                  <a:pt x="85" y="159"/>
                </a:cubicBezTo>
                <a:cubicBezTo>
                  <a:pt x="85" y="159"/>
                  <a:pt x="86" y="159"/>
                  <a:pt x="87" y="158"/>
                </a:cubicBezTo>
                <a:cubicBezTo>
                  <a:pt x="85" y="159"/>
                  <a:pt x="86" y="157"/>
                  <a:pt x="84" y="158"/>
                </a:cubicBezTo>
                <a:close/>
                <a:moveTo>
                  <a:pt x="103" y="180"/>
                </a:moveTo>
                <a:cubicBezTo>
                  <a:pt x="102" y="180"/>
                  <a:pt x="102" y="181"/>
                  <a:pt x="102" y="181"/>
                </a:cubicBezTo>
                <a:cubicBezTo>
                  <a:pt x="102" y="181"/>
                  <a:pt x="103" y="181"/>
                  <a:pt x="103" y="181"/>
                </a:cubicBezTo>
                <a:cubicBezTo>
                  <a:pt x="103" y="181"/>
                  <a:pt x="102" y="181"/>
                  <a:pt x="103" y="182"/>
                </a:cubicBezTo>
                <a:cubicBezTo>
                  <a:pt x="103" y="182"/>
                  <a:pt x="103" y="181"/>
                  <a:pt x="104" y="181"/>
                </a:cubicBezTo>
                <a:cubicBezTo>
                  <a:pt x="103" y="182"/>
                  <a:pt x="103" y="182"/>
                  <a:pt x="103" y="183"/>
                </a:cubicBezTo>
                <a:cubicBezTo>
                  <a:pt x="103" y="182"/>
                  <a:pt x="104" y="182"/>
                  <a:pt x="104" y="181"/>
                </a:cubicBezTo>
                <a:cubicBezTo>
                  <a:pt x="103" y="182"/>
                  <a:pt x="104" y="180"/>
                  <a:pt x="103" y="180"/>
                </a:cubicBezTo>
                <a:close/>
                <a:moveTo>
                  <a:pt x="77" y="160"/>
                </a:moveTo>
                <a:cubicBezTo>
                  <a:pt x="79" y="161"/>
                  <a:pt x="79" y="158"/>
                  <a:pt x="80" y="158"/>
                </a:cubicBezTo>
                <a:cubicBezTo>
                  <a:pt x="80" y="157"/>
                  <a:pt x="80" y="157"/>
                  <a:pt x="80" y="157"/>
                </a:cubicBezTo>
                <a:cubicBezTo>
                  <a:pt x="79" y="157"/>
                  <a:pt x="78" y="159"/>
                  <a:pt x="77" y="160"/>
                </a:cubicBezTo>
                <a:close/>
                <a:moveTo>
                  <a:pt x="81" y="163"/>
                </a:moveTo>
                <a:cubicBezTo>
                  <a:pt x="81" y="163"/>
                  <a:pt x="81" y="164"/>
                  <a:pt x="81" y="164"/>
                </a:cubicBezTo>
                <a:cubicBezTo>
                  <a:pt x="81" y="164"/>
                  <a:pt x="80" y="165"/>
                  <a:pt x="80" y="165"/>
                </a:cubicBezTo>
                <a:cubicBezTo>
                  <a:pt x="82" y="164"/>
                  <a:pt x="83" y="163"/>
                  <a:pt x="83" y="162"/>
                </a:cubicBezTo>
                <a:cubicBezTo>
                  <a:pt x="83" y="161"/>
                  <a:pt x="83" y="161"/>
                  <a:pt x="82" y="161"/>
                </a:cubicBezTo>
                <a:cubicBezTo>
                  <a:pt x="81" y="161"/>
                  <a:pt x="82" y="163"/>
                  <a:pt x="81" y="163"/>
                </a:cubicBezTo>
                <a:close/>
                <a:moveTo>
                  <a:pt x="95" y="192"/>
                </a:moveTo>
                <a:cubicBezTo>
                  <a:pt x="95" y="192"/>
                  <a:pt x="95" y="192"/>
                  <a:pt x="94" y="192"/>
                </a:cubicBezTo>
                <a:cubicBezTo>
                  <a:pt x="94" y="192"/>
                  <a:pt x="94" y="193"/>
                  <a:pt x="94" y="193"/>
                </a:cubicBezTo>
                <a:cubicBezTo>
                  <a:pt x="93" y="193"/>
                  <a:pt x="93" y="194"/>
                  <a:pt x="94" y="194"/>
                </a:cubicBezTo>
                <a:cubicBezTo>
                  <a:pt x="93" y="194"/>
                  <a:pt x="91" y="196"/>
                  <a:pt x="91" y="197"/>
                </a:cubicBezTo>
                <a:cubicBezTo>
                  <a:pt x="91" y="197"/>
                  <a:pt x="91" y="197"/>
                  <a:pt x="91" y="197"/>
                </a:cubicBezTo>
                <a:cubicBezTo>
                  <a:pt x="91" y="198"/>
                  <a:pt x="90" y="198"/>
                  <a:pt x="90" y="199"/>
                </a:cubicBezTo>
                <a:cubicBezTo>
                  <a:pt x="91" y="197"/>
                  <a:pt x="92" y="197"/>
                  <a:pt x="93" y="197"/>
                </a:cubicBezTo>
                <a:cubicBezTo>
                  <a:pt x="93" y="197"/>
                  <a:pt x="93" y="197"/>
                  <a:pt x="93" y="196"/>
                </a:cubicBezTo>
                <a:cubicBezTo>
                  <a:pt x="93" y="196"/>
                  <a:pt x="94" y="195"/>
                  <a:pt x="94" y="195"/>
                </a:cubicBezTo>
                <a:cubicBezTo>
                  <a:pt x="94" y="195"/>
                  <a:pt x="94" y="195"/>
                  <a:pt x="94" y="196"/>
                </a:cubicBezTo>
                <a:cubicBezTo>
                  <a:pt x="95" y="194"/>
                  <a:pt x="95" y="192"/>
                  <a:pt x="96" y="193"/>
                </a:cubicBezTo>
                <a:cubicBezTo>
                  <a:pt x="96" y="193"/>
                  <a:pt x="96" y="193"/>
                  <a:pt x="96" y="193"/>
                </a:cubicBezTo>
                <a:cubicBezTo>
                  <a:pt x="97" y="193"/>
                  <a:pt x="97" y="193"/>
                  <a:pt x="97" y="192"/>
                </a:cubicBezTo>
                <a:cubicBezTo>
                  <a:pt x="96" y="193"/>
                  <a:pt x="97" y="192"/>
                  <a:pt x="96" y="192"/>
                </a:cubicBezTo>
                <a:cubicBezTo>
                  <a:pt x="96" y="193"/>
                  <a:pt x="96" y="192"/>
                  <a:pt x="95" y="192"/>
                </a:cubicBezTo>
                <a:close/>
                <a:moveTo>
                  <a:pt x="65" y="175"/>
                </a:moveTo>
                <a:cubicBezTo>
                  <a:pt x="64" y="175"/>
                  <a:pt x="64" y="175"/>
                  <a:pt x="63" y="175"/>
                </a:cubicBezTo>
                <a:cubicBezTo>
                  <a:pt x="63" y="175"/>
                  <a:pt x="63" y="175"/>
                  <a:pt x="63" y="176"/>
                </a:cubicBezTo>
                <a:cubicBezTo>
                  <a:pt x="64" y="176"/>
                  <a:pt x="64" y="176"/>
                  <a:pt x="64" y="177"/>
                </a:cubicBezTo>
                <a:cubicBezTo>
                  <a:pt x="65" y="175"/>
                  <a:pt x="66" y="175"/>
                  <a:pt x="67" y="173"/>
                </a:cubicBezTo>
                <a:cubicBezTo>
                  <a:pt x="65" y="173"/>
                  <a:pt x="66" y="174"/>
                  <a:pt x="65" y="175"/>
                </a:cubicBezTo>
                <a:close/>
                <a:moveTo>
                  <a:pt x="45" y="240"/>
                </a:moveTo>
                <a:cubicBezTo>
                  <a:pt x="46" y="241"/>
                  <a:pt x="46" y="241"/>
                  <a:pt x="46" y="241"/>
                </a:cubicBezTo>
                <a:cubicBezTo>
                  <a:pt x="45" y="241"/>
                  <a:pt x="45" y="242"/>
                  <a:pt x="44" y="243"/>
                </a:cubicBezTo>
                <a:cubicBezTo>
                  <a:pt x="44" y="243"/>
                  <a:pt x="43" y="243"/>
                  <a:pt x="43" y="243"/>
                </a:cubicBezTo>
                <a:cubicBezTo>
                  <a:pt x="43" y="244"/>
                  <a:pt x="43" y="244"/>
                  <a:pt x="42" y="245"/>
                </a:cubicBezTo>
                <a:cubicBezTo>
                  <a:pt x="43" y="245"/>
                  <a:pt x="43" y="245"/>
                  <a:pt x="44" y="244"/>
                </a:cubicBezTo>
                <a:cubicBezTo>
                  <a:pt x="44" y="244"/>
                  <a:pt x="44" y="244"/>
                  <a:pt x="44" y="244"/>
                </a:cubicBezTo>
                <a:cubicBezTo>
                  <a:pt x="44" y="244"/>
                  <a:pt x="45" y="243"/>
                  <a:pt x="45" y="244"/>
                </a:cubicBezTo>
                <a:cubicBezTo>
                  <a:pt x="45" y="241"/>
                  <a:pt x="47" y="241"/>
                  <a:pt x="48" y="239"/>
                </a:cubicBezTo>
                <a:cubicBezTo>
                  <a:pt x="47" y="238"/>
                  <a:pt x="48" y="238"/>
                  <a:pt x="48" y="237"/>
                </a:cubicBezTo>
                <a:cubicBezTo>
                  <a:pt x="47" y="238"/>
                  <a:pt x="47" y="240"/>
                  <a:pt x="45" y="240"/>
                </a:cubicBezTo>
                <a:close/>
                <a:moveTo>
                  <a:pt x="820" y="180"/>
                </a:moveTo>
                <a:cubicBezTo>
                  <a:pt x="820" y="181"/>
                  <a:pt x="820" y="181"/>
                  <a:pt x="820" y="181"/>
                </a:cubicBezTo>
                <a:cubicBezTo>
                  <a:pt x="821" y="181"/>
                  <a:pt x="820" y="180"/>
                  <a:pt x="820" y="180"/>
                </a:cubicBezTo>
                <a:close/>
                <a:moveTo>
                  <a:pt x="866" y="171"/>
                </a:moveTo>
                <a:cubicBezTo>
                  <a:pt x="865" y="171"/>
                  <a:pt x="865" y="172"/>
                  <a:pt x="865" y="172"/>
                </a:cubicBezTo>
                <a:cubicBezTo>
                  <a:pt x="865" y="172"/>
                  <a:pt x="866" y="172"/>
                  <a:pt x="866" y="171"/>
                </a:cubicBezTo>
                <a:close/>
                <a:moveTo>
                  <a:pt x="867" y="170"/>
                </a:moveTo>
                <a:cubicBezTo>
                  <a:pt x="867" y="170"/>
                  <a:pt x="866" y="171"/>
                  <a:pt x="866" y="171"/>
                </a:cubicBezTo>
                <a:cubicBezTo>
                  <a:pt x="867" y="171"/>
                  <a:pt x="867" y="170"/>
                  <a:pt x="867" y="170"/>
                </a:cubicBezTo>
                <a:close/>
                <a:moveTo>
                  <a:pt x="861" y="164"/>
                </a:moveTo>
                <a:cubicBezTo>
                  <a:pt x="861" y="164"/>
                  <a:pt x="861" y="165"/>
                  <a:pt x="861" y="165"/>
                </a:cubicBezTo>
                <a:cubicBezTo>
                  <a:pt x="861" y="164"/>
                  <a:pt x="861" y="164"/>
                  <a:pt x="861" y="164"/>
                </a:cubicBezTo>
                <a:close/>
                <a:moveTo>
                  <a:pt x="868" y="162"/>
                </a:moveTo>
                <a:cubicBezTo>
                  <a:pt x="868" y="163"/>
                  <a:pt x="868" y="163"/>
                  <a:pt x="868" y="164"/>
                </a:cubicBezTo>
                <a:cubicBezTo>
                  <a:pt x="868" y="163"/>
                  <a:pt x="868" y="162"/>
                  <a:pt x="868" y="162"/>
                </a:cubicBezTo>
                <a:close/>
                <a:moveTo>
                  <a:pt x="837" y="147"/>
                </a:moveTo>
                <a:cubicBezTo>
                  <a:pt x="837" y="148"/>
                  <a:pt x="837" y="150"/>
                  <a:pt x="836" y="151"/>
                </a:cubicBezTo>
                <a:cubicBezTo>
                  <a:pt x="837" y="150"/>
                  <a:pt x="837" y="148"/>
                  <a:pt x="837" y="147"/>
                </a:cubicBezTo>
                <a:close/>
                <a:moveTo>
                  <a:pt x="852" y="150"/>
                </a:moveTo>
                <a:cubicBezTo>
                  <a:pt x="852" y="149"/>
                  <a:pt x="852" y="149"/>
                  <a:pt x="852" y="149"/>
                </a:cubicBezTo>
                <a:cubicBezTo>
                  <a:pt x="852" y="148"/>
                  <a:pt x="853" y="145"/>
                  <a:pt x="852" y="146"/>
                </a:cubicBezTo>
                <a:cubicBezTo>
                  <a:pt x="852" y="147"/>
                  <a:pt x="851" y="150"/>
                  <a:pt x="851" y="151"/>
                </a:cubicBezTo>
                <a:cubicBezTo>
                  <a:pt x="852" y="151"/>
                  <a:pt x="852" y="150"/>
                  <a:pt x="852" y="150"/>
                </a:cubicBezTo>
                <a:close/>
                <a:moveTo>
                  <a:pt x="857" y="134"/>
                </a:moveTo>
                <a:cubicBezTo>
                  <a:pt x="857" y="134"/>
                  <a:pt x="857" y="134"/>
                  <a:pt x="857" y="134"/>
                </a:cubicBezTo>
                <a:cubicBezTo>
                  <a:pt x="857" y="135"/>
                  <a:pt x="857" y="135"/>
                  <a:pt x="857" y="135"/>
                </a:cubicBezTo>
                <a:lnTo>
                  <a:pt x="857" y="134"/>
                </a:lnTo>
                <a:close/>
                <a:moveTo>
                  <a:pt x="855" y="121"/>
                </a:moveTo>
                <a:cubicBezTo>
                  <a:pt x="855" y="119"/>
                  <a:pt x="855" y="121"/>
                  <a:pt x="855" y="122"/>
                </a:cubicBezTo>
                <a:cubicBezTo>
                  <a:pt x="854" y="122"/>
                  <a:pt x="855" y="122"/>
                  <a:pt x="855" y="122"/>
                </a:cubicBezTo>
                <a:cubicBezTo>
                  <a:pt x="854" y="123"/>
                  <a:pt x="853" y="126"/>
                  <a:pt x="854" y="127"/>
                </a:cubicBezTo>
                <a:cubicBezTo>
                  <a:pt x="854" y="125"/>
                  <a:pt x="855" y="123"/>
                  <a:pt x="855" y="121"/>
                </a:cubicBezTo>
                <a:close/>
                <a:moveTo>
                  <a:pt x="861" y="127"/>
                </a:moveTo>
                <a:cubicBezTo>
                  <a:pt x="861" y="127"/>
                  <a:pt x="861" y="128"/>
                  <a:pt x="861" y="128"/>
                </a:cubicBezTo>
                <a:cubicBezTo>
                  <a:pt x="862" y="128"/>
                  <a:pt x="862" y="127"/>
                  <a:pt x="861" y="127"/>
                </a:cubicBezTo>
                <a:close/>
                <a:moveTo>
                  <a:pt x="843" y="120"/>
                </a:moveTo>
                <a:cubicBezTo>
                  <a:pt x="843" y="121"/>
                  <a:pt x="842" y="121"/>
                  <a:pt x="842" y="122"/>
                </a:cubicBezTo>
                <a:cubicBezTo>
                  <a:pt x="843" y="121"/>
                  <a:pt x="843" y="120"/>
                  <a:pt x="843" y="120"/>
                </a:cubicBezTo>
                <a:close/>
                <a:moveTo>
                  <a:pt x="859" y="124"/>
                </a:moveTo>
                <a:cubicBezTo>
                  <a:pt x="859" y="125"/>
                  <a:pt x="859" y="126"/>
                  <a:pt x="859" y="126"/>
                </a:cubicBezTo>
                <a:cubicBezTo>
                  <a:pt x="859" y="125"/>
                  <a:pt x="860" y="124"/>
                  <a:pt x="859" y="124"/>
                </a:cubicBezTo>
                <a:close/>
                <a:moveTo>
                  <a:pt x="862" y="124"/>
                </a:moveTo>
                <a:cubicBezTo>
                  <a:pt x="862" y="124"/>
                  <a:pt x="861" y="125"/>
                  <a:pt x="862" y="126"/>
                </a:cubicBezTo>
                <a:cubicBezTo>
                  <a:pt x="862" y="125"/>
                  <a:pt x="862" y="124"/>
                  <a:pt x="862" y="124"/>
                </a:cubicBezTo>
                <a:close/>
                <a:moveTo>
                  <a:pt x="839" y="118"/>
                </a:moveTo>
                <a:cubicBezTo>
                  <a:pt x="839" y="118"/>
                  <a:pt x="839" y="119"/>
                  <a:pt x="839" y="119"/>
                </a:cubicBezTo>
                <a:cubicBezTo>
                  <a:pt x="839" y="119"/>
                  <a:pt x="839" y="118"/>
                  <a:pt x="839" y="118"/>
                </a:cubicBezTo>
                <a:close/>
                <a:moveTo>
                  <a:pt x="844" y="116"/>
                </a:moveTo>
                <a:cubicBezTo>
                  <a:pt x="843" y="117"/>
                  <a:pt x="843" y="119"/>
                  <a:pt x="843" y="119"/>
                </a:cubicBezTo>
                <a:cubicBezTo>
                  <a:pt x="843" y="118"/>
                  <a:pt x="844" y="117"/>
                  <a:pt x="844" y="116"/>
                </a:cubicBezTo>
                <a:close/>
                <a:moveTo>
                  <a:pt x="862" y="120"/>
                </a:moveTo>
                <a:cubicBezTo>
                  <a:pt x="862" y="121"/>
                  <a:pt x="861" y="122"/>
                  <a:pt x="862" y="123"/>
                </a:cubicBezTo>
                <a:cubicBezTo>
                  <a:pt x="862" y="122"/>
                  <a:pt x="863" y="121"/>
                  <a:pt x="862" y="120"/>
                </a:cubicBezTo>
                <a:close/>
                <a:moveTo>
                  <a:pt x="855" y="118"/>
                </a:moveTo>
                <a:cubicBezTo>
                  <a:pt x="855" y="118"/>
                  <a:pt x="855" y="119"/>
                  <a:pt x="855" y="119"/>
                </a:cubicBezTo>
                <a:cubicBezTo>
                  <a:pt x="855" y="119"/>
                  <a:pt x="856" y="118"/>
                  <a:pt x="855" y="118"/>
                </a:cubicBezTo>
                <a:close/>
                <a:moveTo>
                  <a:pt x="858" y="117"/>
                </a:moveTo>
                <a:cubicBezTo>
                  <a:pt x="857" y="117"/>
                  <a:pt x="857" y="118"/>
                  <a:pt x="857" y="118"/>
                </a:cubicBezTo>
                <a:cubicBezTo>
                  <a:pt x="857" y="118"/>
                  <a:pt x="858" y="117"/>
                  <a:pt x="858" y="117"/>
                </a:cubicBezTo>
                <a:close/>
                <a:moveTo>
                  <a:pt x="860" y="116"/>
                </a:moveTo>
                <a:cubicBezTo>
                  <a:pt x="860" y="116"/>
                  <a:pt x="860" y="116"/>
                  <a:pt x="860" y="116"/>
                </a:cubicBezTo>
                <a:cubicBezTo>
                  <a:pt x="859" y="115"/>
                  <a:pt x="859" y="117"/>
                  <a:pt x="859" y="117"/>
                </a:cubicBezTo>
                <a:cubicBezTo>
                  <a:pt x="860" y="117"/>
                  <a:pt x="859" y="117"/>
                  <a:pt x="860" y="116"/>
                </a:cubicBezTo>
                <a:close/>
                <a:moveTo>
                  <a:pt x="849" y="110"/>
                </a:moveTo>
                <a:cubicBezTo>
                  <a:pt x="848" y="113"/>
                  <a:pt x="849" y="111"/>
                  <a:pt x="849" y="110"/>
                </a:cubicBezTo>
                <a:close/>
                <a:moveTo>
                  <a:pt x="845" y="105"/>
                </a:moveTo>
                <a:cubicBezTo>
                  <a:pt x="844" y="106"/>
                  <a:pt x="844" y="106"/>
                  <a:pt x="844" y="107"/>
                </a:cubicBezTo>
                <a:cubicBezTo>
                  <a:pt x="844" y="107"/>
                  <a:pt x="845" y="105"/>
                  <a:pt x="845" y="105"/>
                </a:cubicBezTo>
                <a:close/>
                <a:moveTo>
                  <a:pt x="844" y="105"/>
                </a:moveTo>
                <a:cubicBezTo>
                  <a:pt x="843" y="105"/>
                  <a:pt x="843" y="106"/>
                  <a:pt x="843" y="106"/>
                </a:cubicBezTo>
                <a:lnTo>
                  <a:pt x="844" y="105"/>
                </a:lnTo>
                <a:close/>
                <a:moveTo>
                  <a:pt x="836" y="101"/>
                </a:moveTo>
                <a:cubicBezTo>
                  <a:pt x="836" y="102"/>
                  <a:pt x="836" y="102"/>
                  <a:pt x="836" y="102"/>
                </a:cubicBezTo>
                <a:cubicBezTo>
                  <a:pt x="836" y="102"/>
                  <a:pt x="836" y="101"/>
                  <a:pt x="836" y="101"/>
                </a:cubicBezTo>
                <a:close/>
                <a:moveTo>
                  <a:pt x="838" y="98"/>
                </a:moveTo>
                <a:cubicBezTo>
                  <a:pt x="839" y="95"/>
                  <a:pt x="838" y="96"/>
                  <a:pt x="838" y="98"/>
                </a:cubicBezTo>
                <a:close/>
                <a:moveTo>
                  <a:pt x="828" y="135"/>
                </a:moveTo>
                <a:cubicBezTo>
                  <a:pt x="828" y="136"/>
                  <a:pt x="828" y="137"/>
                  <a:pt x="827" y="137"/>
                </a:cubicBezTo>
                <a:cubicBezTo>
                  <a:pt x="828" y="138"/>
                  <a:pt x="828" y="138"/>
                  <a:pt x="828" y="138"/>
                </a:cubicBezTo>
                <a:cubicBezTo>
                  <a:pt x="828" y="137"/>
                  <a:pt x="829" y="136"/>
                  <a:pt x="828" y="135"/>
                </a:cubicBezTo>
                <a:close/>
                <a:moveTo>
                  <a:pt x="846" y="121"/>
                </a:moveTo>
                <a:cubicBezTo>
                  <a:pt x="847" y="121"/>
                  <a:pt x="846" y="122"/>
                  <a:pt x="846" y="123"/>
                </a:cubicBezTo>
                <a:cubicBezTo>
                  <a:pt x="847" y="121"/>
                  <a:pt x="848" y="117"/>
                  <a:pt x="848" y="115"/>
                </a:cubicBezTo>
                <a:cubicBezTo>
                  <a:pt x="848" y="117"/>
                  <a:pt x="846" y="118"/>
                  <a:pt x="847" y="119"/>
                </a:cubicBezTo>
                <a:cubicBezTo>
                  <a:pt x="847" y="119"/>
                  <a:pt x="847" y="119"/>
                  <a:pt x="847" y="118"/>
                </a:cubicBezTo>
                <a:cubicBezTo>
                  <a:pt x="846" y="119"/>
                  <a:pt x="846" y="120"/>
                  <a:pt x="846" y="121"/>
                </a:cubicBezTo>
                <a:cubicBezTo>
                  <a:pt x="846" y="121"/>
                  <a:pt x="846" y="120"/>
                  <a:pt x="846" y="120"/>
                </a:cubicBezTo>
                <a:cubicBezTo>
                  <a:pt x="846" y="121"/>
                  <a:pt x="845" y="121"/>
                  <a:pt x="845" y="121"/>
                </a:cubicBezTo>
                <a:cubicBezTo>
                  <a:pt x="846" y="122"/>
                  <a:pt x="846" y="121"/>
                  <a:pt x="846" y="121"/>
                </a:cubicBezTo>
                <a:close/>
                <a:moveTo>
                  <a:pt x="860" y="122"/>
                </a:moveTo>
                <a:cubicBezTo>
                  <a:pt x="860" y="122"/>
                  <a:pt x="859" y="123"/>
                  <a:pt x="860" y="123"/>
                </a:cubicBezTo>
                <a:cubicBezTo>
                  <a:pt x="860" y="123"/>
                  <a:pt x="860" y="123"/>
                  <a:pt x="860" y="123"/>
                </a:cubicBezTo>
                <a:cubicBezTo>
                  <a:pt x="859" y="124"/>
                  <a:pt x="860" y="122"/>
                  <a:pt x="860" y="122"/>
                </a:cubicBezTo>
                <a:close/>
                <a:moveTo>
                  <a:pt x="861" y="115"/>
                </a:moveTo>
                <a:cubicBezTo>
                  <a:pt x="861" y="115"/>
                  <a:pt x="861" y="115"/>
                  <a:pt x="861" y="115"/>
                </a:cubicBezTo>
                <a:cubicBezTo>
                  <a:pt x="862" y="117"/>
                  <a:pt x="859" y="120"/>
                  <a:pt x="860" y="122"/>
                </a:cubicBezTo>
                <a:cubicBezTo>
                  <a:pt x="860" y="118"/>
                  <a:pt x="862" y="115"/>
                  <a:pt x="862" y="112"/>
                </a:cubicBezTo>
                <a:cubicBezTo>
                  <a:pt x="862" y="112"/>
                  <a:pt x="862" y="111"/>
                  <a:pt x="862" y="111"/>
                </a:cubicBezTo>
                <a:cubicBezTo>
                  <a:pt x="862" y="110"/>
                  <a:pt x="864" y="107"/>
                  <a:pt x="863" y="106"/>
                </a:cubicBezTo>
                <a:cubicBezTo>
                  <a:pt x="863" y="107"/>
                  <a:pt x="862" y="108"/>
                  <a:pt x="862" y="110"/>
                </a:cubicBezTo>
                <a:cubicBezTo>
                  <a:pt x="861" y="109"/>
                  <a:pt x="861" y="109"/>
                  <a:pt x="861" y="109"/>
                </a:cubicBezTo>
                <a:cubicBezTo>
                  <a:pt x="862" y="111"/>
                  <a:pt x="861" y="114"/>
                  <a:pt x="861" y="115"/>
                </a:cubicBezTo>
                <a:close/>
                <a:moveTo>
                  <a:pt x="842" y="104"/>
                </a:moveTo>
                <a:cubicBezTo>
                  <a:pt x="842" y="105"/>
                  <a:pt x="842" y="105"/>
                  <a:pt x="842" y="106"/>
                </a:cubicBezTo>
                <a:cubicBezTo>
                  <a:pt x="843" y="105"/>
                  <a:pt x="842" y="104"/>
                  <a:pt x="842" y="104"/>
                </a:cubicBezTo>
                <a:close/>
                <a:moveTo>
                  <a:pt x="707" y="252"/>
                </a:moveTo>
                <a:cubicBezTo>
                  <a:pt x="708" y="252"/>
                  <a:pt x="709" y="252"/>
                  <a:pt x="710" y="253"/>
                </a:cubicBezTo>
                <a:cubicBezTo>
                  <a:pt x="710" y="254"/>
                  <a:pt x="709" y="255"/>
                  <a:pt x="710" y="256"/>
                </a:cubicBezTo>
                <a:cubicBezTo>
                  <a:pt x="712" y="257"/>
                  <a:pt x="715" y="253"/>
                  <a:pt x="715" y="256"/>
                </a:cubicBezTo>
                <a:cubicBezTo>
                  <a:pt x="717" y="258"/>
                  <a:pt x="720" y="259"/>
                  <a:pt x="723" y="259"/>
                </a:cubicBezTo>
                <a:cubicBezTo>
                  <a:pt x="725" y="260"/>
                  <a:pt x="726" y="261"/>
                  <a:pt x="728" y="262"/>
                </a:cubicBezTo>
                <a:cubicBezTo>
                  <a:pt x="730" y="262"/>
                  <a:pt x="733" y="262"/>
                  <a:pt x="734" y="263"/>
                </a:cubicBezTo>
                <a:cubicBezTo>
                  <a:pt x="736" y="263"/>
                  <a:pt x="737" y="264"/>
                  <a:pt x="739" y="265"/>
                </a:cubicBezTo>
                <a:cubicBezTo>
                  <a:pt x="744" y="267"/>
                  <a:pt x="749" y="267"/>
                  <a:pt x="753" y="269"/>
                </a:cubicBezTo>
                <a:cubicBezTo>
                  <a:pt x="756" y="269"/>
                  <a:pt x="760" y="271"/>
                  <a:pt x="762" y="272"/>
                </a:cubicBezTo>
                <a:cubicBezTo>
                  <a:pt x="765" y="272"/>
                  <a:pt x="768" y="274"/>
                  <a:pt x="771" y="275"/>
                </a:cubicBezTo>
                <a:cubicBezTo>
                  <a:pt x="772" y="275"/>
                  <a:pt x="774" y="275"/>
                  <a:pt x="776" y="276"/>
                </a:cubicBezTo>
                <a:cubicBezTo>
                  <a:pt x="776" y="276"/>
                  <a:pt x="777" y="276"/>
                  <a:pt x="777" y="276"/>
                </a:cubicBezTo>
                <a:cubicBezTo>
                  <a:pt x="779" y="277"/>
                  <a:pt x="781" y="277"/>
                  <a:pt x="782" y="277"/>
                </a:cubicBezTo>
                <a:cubicBezTo>
                  <a:pt x="784" y="278"/>
                  <a:pt x="785" y="279"/>
                  <a:pt x="787" y="279"/>
                </a:cubicBezTo>
                <a:cubicBezTo>
                  <a:pt x="789" y="280"/>
                  <a:pt x="792" y="281"/>
                  <a:pt x="795" y="281"/>
                </a:cubicBezTo>
                <a:cubicBezTo>
                  <a:pt x="796" y="282"/>
                  <a:pt x="798" y="282"/>
                  <a:pt x="799" y="282"/>
                </a:cubicBezTo>
                <a:cubicBezTo>
                  <a:pt x="800" y="283"/>
                  <a:pt x="800" y="283"/>
                  <a:pt x="801" y="283"/>
                </a:cubicBezTo>
                <a:cubicBezTo>
                  <a:pt x="802" y="283"/>
                  <a:pt x="802" y="283"/>
                  <a:pt x="802" y="283"/>
                </a:cubicBezTo>
                <a:cubicBezTo>
                  <a:pt x="803" y="284"/>
                  <a:pt x="803" y="284"/>
                  <a:pt x="803" y="284"/>
                </a:cubicBezTo>
                <a:cubicBezTo>
                  <a:pt x="803" y="284"/>
                  <a:pt x="803" y="284"/>
                  <a:pt x="803" y="284"/>
                </a:cubicBezTo>
                <a:cubicBezTo>
                  <a:pt x="803" y="284"/>
                  <a:pt x="803" y="284"/>
                  <a:pt x="803" y="284"/>
                </a:cubicBezTo>
                <a:cubicBezTo>
                  <a:pt x="804" y="285"/>
                  <a:pt x="805" y="284"/>
                  <a:pt x="806" y="285"/>
                </a:cubicBezTo>
                <a:cubicBezTo>
                  <a:pt x="807" y="285"/>
                  <a:pt x="808" y="286"/>
                  <a:pt x="809" y="287"/>
                </a:cubicBezTo>
                <a:cubicBezTo>
                  <a:pt x="810" y="286"/>
                  <a:pt x="811" y="287"/>
                  <a:pt x="812" y="288"/>
                </a:cubicBezTo>
                <a:cubicBezTo>
                  <a:pt x="813" y="288"/>
                  <a:pt x="813" y="288"/>
                  <a:pt x="813" y="288"/>
                </a:cubicBezTo>
                <a:cubicBezTo>
                  <a:pt x="813" y="288"/>
                  <a:pt x="813" y="287"/>
                  <a:pt x="813" y="287"/>
                </a:cubicBezTo>
                <a:cubicBezTo>
                  <a:pt x="813" y="287"/>
                  <a:pt x="813" y="287"/>
                  <a:pt x="813" y="286"/>
                </a:cubicBezTo>
                <a:cubicBezTo>
                  <a:pt x="813" y="286"/>
                  <a:pt x="813" y="286"/>
                  <a:pt x="813" y="286"/>
                </a:cubicBezTo>
                <a:cubicBezTo>
                  <a:pt x="813" y="285"/>
                  <a:pt x="813" y="285"/>
                  <a:pt x="813" y="284"/>
                </a:cubicBezTo>
                <a:cubicBezTo>
                  <a:pt x="813" y="282"/>
                  <a:pt x="813" y="282"/>
                  <a:pt x="813" y="282"/>
                </a:cubicBezTo>
                <a:cubicBezTo>
                  <a:pt x="813" y="282"/>
                  <a:pt x="812" y="281"/>
                  <a:pt x="812" y="280"/>
                </a:cubicBezTo>
                <a:cubicBezTo>
                  <a:pt x="812" y="280"/>
                  <a:pt x="813" y="280"/>
                  <a:pt x="813" y="279"/>
                </a:cubicBezTo>
                <a:cubicBezTo>
                  <a:pt x="813" y="279"/>
                  <a:pt x="812" y="279"/>
                  <a:pt x="812" y="279"/>
                </a:cubicBezTo>
                <a:cubicBezTo>
                  <a:pt x="812" y="278"/>
                  <a:pt x="812" y="278"/>
                  <a:pt x="812" y="278"/>
                </a:cubicBezTo>
                <a:cubicBezTo>
                  <a:pt x="812" y="277"/>
                  <a:pt x="812" y="277"/>
                  <a:pt x="812" y="277"/>
                </a:cubicBezTo>
                <a:cubicBezTo>
                  <a:pt x="812" y="276"/>
                  <a:pt x="812" y="276"/>
                  <a:pt x="812" y="275"/>
                </a:cubicBezTo>
                <a:cubicBezTo>
                  <a:pt x="813" y="270"/>
                  <a:pt x="813" y="265"/>
                  <a:pt x="813" y="259"/>
                </a:cubicBezTo>
                <a:cubicBezTo>
                  <a:pt x="813" y="254"/>
                  <a:pt x="813" y="250"/>
                  <a:pt x="813" y="245"/>
                </a:cubicBezTo>
                <a:cubicBezTo>
                  <a:pt x="815" y="226"/>
                  <a:pt x="815" y="226"/>
                  <a:pt x="815" y="226"/>
                </a:cubicBezTo>
                <a:cubicBezTo>
                  <a:pt x="815" y="219"/>
                  <a:pt x="816" y="212"/>
                  <a:pt x="817" y="206"/>
                </a:cubicBezTo>
                <a:cubicBezTo>
                  <a:pt x="817" y="206"/>
                  <a:pt x="818" y="205"/>
                  <a:pt x="818" y="205"/>
                </a:cubicBezTo>
                <a:cubicBezTo>
                  <a:pt x="818" y="204"/>
                  <a:pt x="817" y="204"/>
                  <a:pt x="818" y="204"/>
                </a:cubicBezTo>
                <a:cubicBezTo>
                  <a:pt x="818" y="203"/>
                  <a:pt x="818" y="203"/>
                  <a:pt x="818" y="203"/>
                </a:cubicBezTo>
                <a:cubicBezTo>
                  <a:pt x="819" y="197"/>
                  <a:pt x="820" y="192"/>
                  <a:pt x="822" y="186"/>
                </a:cubicBezTo>
                <a:cubicBezTo>
                  <a:pt x="822" y="185"/>
                  <a:pt x="822" y="186"/>
                  <a:pt x="822" y="186"/>
                </a:cubicBezTo>
                <a:cubicBezTo>
                  <a:pt x="823" y="183"/>
                  <a:pt x="824" y="178"/>
                  <a:pt x="825" y="175"/>
                </a:cubicBezTo>
                <a:cubicBezTo>
                  <a:pt x="825" y="173"/>
                  <a:pt x="825" y="171"/>
                  <a:pt x="826" y="170"/>
                </a:cubicBezTo>
                <a:cubicBezTo>
                  <a:pt x="826" y="169"/>
                  <a:pt x="825" y="169"/>
                  <a:pt x="825" y="169"/>
                </a:cubicBezTo>
                <a:cubicBezTo>
                  <a:pt x="826" y="169"/>
                  <a:pt x="826" y="169"/>
                  <a:pt x="826" y="169"/>
                </a:cubicBezTo>
                <a:cubicBezTo>
                  <a:pt x="826" y="167"/>
                  <a:pt x="826" y="167"/>
                  <a:pt x="826" y="167"/>
                </a:cubicBezTo>
                <a:cubicBezTo>
                  <a:pt x="827" y="164"/>
                  <a:pt x="828" y="160"/>
                  <a:pt x="829" y="156"/>
                </a:cubicBezTo>
                <a:cubicBezTo>
                  <a:pt x="829" y="155"/>
                  <a:pt x="829" y="155"/>
                  <a:pt x="829" y="154"/>
                </a:cubicBezTo>
                <a:cubicBezTo>
                  <a:pt x="830" y="154"/>
                  <a:pt x="830" y="154"/>
                  <a:pt x="829" y="153"/>
                </a:cubicBezTo>
                <a:cubicBezTo>
                  <a:pt x="829" y="153"/>
                  <a:pt x="830" y="151"/>
                  <a:pt x="830" y="152"/>
                </a:cubicBezTo>
                <a:cubicBezTo>
                  <a:pt x="830" y="151"/>
                  <a:pt x="830" y="152"/>
                  <a:pt x="830" y="152"/>
                </a:cubicBezTo>
                <a:cubicBezTo>
                  <a:pt x="831" y="151"/>
                  <a:pt x="831" y="149"/>
                  <a:pt x="831" y="147"/>
                </a:cubicBezTo>
                <a:cubicBezTo>
                  <a:pt x="831" y="146"/>
                  <a:pt x="832" y="144"/>
                  <a:pt x="833" y="142"/>
                </a:cubicBezTo>
                <a:cubicBezTo>
                  <a:pt x="833" y="144"/>
                  <a:pt x="833" y="146"/>
                  <a:pt x="835" y="147"/>
                </a:cubicBezTo>
                <a:cubicBezTo>
                  <a:pt x="836" y="145"/>
                  <a:pt x="836" y="141"/>
                  <a:pt x="837" y="140"/>
                </a:cubicBezTo>
                <a:cubicBezTo>
                  <a:pt x="838" y="135"/>
                  <a:pt x="839" y="130"/>
                  <a:pt x="840" y="125"/>
                </a:cubicBezTo>
                <a:cubicBezTo>
                  <a:pt x="840" y="124"/>
                  <a:pt x="840" y="124"/>
                  <a:pt x="840" y="124"/>
                </a:cubicBezTo>
                <a:cubicBezTo>
                  <a:pt x="842" y="119"/>
                  <a:pt x="842" y="114"/>
                  <a:pt x="844" y="108"/>
                </a:cubicBezTo>
                <a:cubicBezTo>
                  <a:pt x="842" y="119"/>
                  <a:pt x="839" y="128"/>
                  <a:pt x="838" y="138"/>
                </a:cubicBezTo>
                <a:cubicBezTo>
                  <a:pt x="837" y="140"/>
                  <a:pt x="836" y="146"/>
                  <a:pt x="835" y="150"/>
                </a:cubicBezTo>
                <a:cubicBezTo>
                  <a:pt x="835" y="152"/>
                  <a:pt x="836" y="153"/>
                  <a:pt x="838" y="152"/>
                </a:cubicBezTo>
                <a:cubicBezTo>
                  <a:pt x="840" y="150"/>
                  <a:pt x="839" y="147"/>
                  <a:pt x="840" y="145"/>
                </a:cubicBezTo>
                <a:cubicBezTo>
                  <a:pt x="841" y="145"/>
                  <a:pt x="841" y="144"/>
                  <a:pt x="842" y="145"/>
                </a:cubicBezTo>
                <a:cubicBezTo>
                  <a:pt x="842" y="150"/>
                  <a:pt x="840" y="156"/>
                  <a:pt x="840" y="160"/>
                </a:cubicBezTo>
                <a:cubicBezTo>
                  <a:pt x="840" y="161"/>
                  <a:pt x="840" y="162"/>
                  <a:pt x="840" y="163"/>
                </a:cubicBezTo>
                <a:cubicBezTo>
                  <a:pt x="840" y="163"/>
                  <a:pt x="840" y="164"/>
                  <a:pt x="841" y="164"/>
                </a:cubicBezTo>
                <a:cubicBezTo>
                  <a:pt x="841" y="164"/>
                  <a:pt x="841" y="164"/>
                  <a:pt x="842" y="164"/>
                </a:cubicBezTo>
                <a:cubicBezTo>
                  <a:pt x="842" y="159"/>
                  <a:pt x="846" y="156"/>
                  <a:pt x="846" y="151"/>
                </a:cubicBezTo>
                <a:cubicBezTo>
                  <a:pt x="847" y="150"/>
                  <a:pt x="848" y="149"/>
                  <a:pt x="849" y="149"/>
                </a:cubicBezTo>
                <a:cubicBezTo>
                  <a:pt x="849" y="147"/>
                  <a:pt x="850" y="145"/>
                  <a:pt x="850" y="143"/>
                </a:cubicBezTo>
                <a:cubicBezTo>
                  <a:pt x="850" y="142"/>
                  <a:pt x="850" y="142"/>
                  <a:pt x="850" y="142"/>
                </a:cubicBezTo>
                <a:cubicBezTo>
                  <a:pt x="851" y="137"/>
                  <a:pt x="851" y="133"/>
                  <a:pt x="853" y="129"/>
                </a:cubicBezTo>
                <a:cubicBezTo>
                  <a:pt x="853" y="133"/>
                  <a:pt x="852" y="136"/>
                  <a:pt x="851" y="140"/>
                </a:cubicBezTo>
                <a:cubicBezTo>
                  <a:pt x="851" y="140"/>
                  <a:pt x="852" y="141"/>
                  <a:pt x="852" y="141"/>
                </a:cubicBezTo>
                <a:cubicBezTo>
                  <a:pt x="851" y="144"/>
                  <a:pt x="850" y="149"/>
                  <a:pt x="849" y="152"/>
                </a:cubicBezTo>
                <a:cubicBezTo>
                  <a:pt x="850" y="153"/>
                  <a:pt x="851" y="153"/>
                  <a:pt x="851" y="152"/>
                </a:cubicBezTo>
                <a:cubicBezTo>
                  <a:pt x="851" y="152"/>
                  <a:pt x="851" y="153"/>
                  <a:pt x="851" y="153"/>
                </a:cubicBezTo>
                <a:cubicBezTo>
                  <a:pt x="851" y="153"/>
                  <a:pt x="851" y="153"/>
                  <a:pt x="852" y="153"/>
                </a:cubicBezTo>
                <a:cubicBezTo>
                  <a:pt x="851" y="155"/>
                  <a:pt x="851" y="155"/>
                  <a:pt x="851" y="157"/>
                </a:cubicBezTo>
                <a:cubicBezTo>
                  <a:pt x="851" y="158"/>
                  <a:pt x="851" y="158"/>
                  <a:pt x="852" y="158"/>
                </a:cubicBezTo>
                <a:cubicBezTo>
                  <a:pt x="852" y="156"/>
                  <a:pt x="853" y="155"/>
                  <a:pt x="853" y="153"/>
                </a:cubicBezTo>
                <a:cubicBezTo>
                  <a:pt x="853" y="152"/>
                  <a:pt x="853" y="151"/>
                  <a:pt x="853" y="151"/>
                </a:cubicBezTo>
                <a:cubicBezTo>
                  <a:pt x="853" y="150"/>
                  <a:pt x="853" y="150"/>
                  <a:pt x="854" y="150"/>
                </a:cubicBezTo>
                <a:cubicBezTo>
                  <a:pt x="854" y="149"/>
                  <a:pt x="853" y="149"/>
                  <a:pt x="853" y="148"/>
                </a:cubicBezTo>
                <a:cubicBezTo>
                  <a:pt x="853" y="148"/>
                  <a:pt x="854" y="148"/>
                  <a:pt x="854" y="147"/>
                </a:cubicBezTo>
                <a:cubicBezTo>
                  <a:pt x="855" y="145"/>
                  <a:pt x="854" y="143"/>
                  <a:pt x="855" y="141"/>
                </a:cubicBezTo>
                <a:cubicBezTo>
                  <a:pt x="855" y="140"/>
                  <a:pt x="856" y="139"/>
                  <a:pt x="857" y="137"/>
                </a:cubicBezTo>
                <a:cubicBezTo>
                  <a:pt x="857" y="138"/>
                  <a:pt x="856" y="139"/>
                  <a:pt x="856" y="140"/>
                </a:cubicBezTo>
                <a:cubicBezTo>
                  <a:pt x="855" y="144"/>
                  <a:pt x="856" y="148"/>
                  <a:pt x="855" y="151"/>
                </a:cubicBezTo>
                <a:cubicBezTo>
                  <a:pt x="856" y="152"/>
                  <a:pt x="856" y="151"/>
                  <a:pt x="857" y="151"/>
                </a:cubicBezTo>
                <a:cubicBezTo>
                  <a:pt x="857" y="150"/>
                  <a:pt x="857" y="149"/>
                  <a:pt x="857" y="148"/>
                </a:cubicBezTo>
                <a:cubicBezTo>
                  <a:pt x="857" y="148"/>
                  <a:pt x="857" y="149"/>
                  <a:pt x="857" y="148"/>
                </a:cubicBezTo>
                <a:cubicBezTo>
                  <a:pt x="857" y="146"/>
                  <a:pt x="857" y="144"/>
                  <a:pt x="858" y="141"/>
                </a:cubicBezTo>
                <a:cubicBezTo>
                  <a:pt x="858" y="141"/>
                  <a:pt x="858" y="140"/>
                  <a:pt x="859" y="141"/>
                </a:cubicBezTo>
                <a:cubicBezTo>
                  <a:pt x="859" y="140"/>
                  <a:pt x="859" y="140"/>
                  <a:pt x="860" y="140"/>
                </a:cubicBezTo>
                <a:cubicBezTo>
                  <a:pt x="860" y="139"/>
                  <a:pt x="859" y="140"/>
                  <a:pt x="859" y="140"/>
                </a:cubicBezTo>
                <a:cubicBezTo>
                  <a:pt x="860" y="139"/>
                  <a:pt x="859" y="138"/>
                  <a:pt x="860" y="138"/>
                </a:cubicBezTo>
                <a:cubicBezTo>
                  <a:pt x="860" y="134"/>
                  <a:pt x="861" y="132"/>
                  <a:pt x="861" y="128"/>
                </a:cubicBezTo>
                <a:cubicBezTo>
                  <a:pt x="861" y="131"/>
                  <a:pt x="861" y="134"/>
                  <a:pt x="860" y="137"/>
                </a:cubicBezTo>
                <a:cubicBezTo>
                  <a:pt x="860" y="138"/>
                  <a:pt x="861" y="137"/>
                  <a:pt x="861" y="138"/>
                </a:cubicBezTo>
                <a:cubicBezTo>
                  <a:pt x="861" y="139"/>
                  <a:pt x="860" y="139"/>
                  <a:pt x="860" y="140"/>
                </a:cubicBezTo>
                <a:cubicBezTo>
                  <a:pt x="860" y="141"/>
                  <a:pt x="860" y="142"/>
                  <a:pt x="860" y="143"/>
                </a:cubicBezTo>
                <a:cubicBezTo>
                  <a:pt x="860" y="144"/>
                  <a:pt x="859" y="145"/>
                  <a:pt x="859" y="146"/>
                </a:cubicBezTo>
                <a:cubicBezTo>
                  <a:pt x="860" y="147"/>
                  <a:pt x="860" y="148"/>
                  <a:pt x="860" y="149"/>
                </a:cubicBezTo>
                <a:cubicBezTo>
                  <a:pt x="860" y="150"/>
                  <a:pt x="860" y="149"/>
                  <a:pt x="860" y="150"/>
                </a:cubicBezTo>
                <a:cubicBezTo>
                  <a:pt x="861" y="151"/>
                  <a:pt x="861" y="150"/>
                  <a:pt x="862" y="150"/>
                </a:cubicBezTo>
                <a:cubicBezTo>
                  <a:pt x="862" y="151"/>
                  <a:pt x="861" y="150"/>
                  <a:pt x="861" y="151"/>
                </a:cubicBezTo>
                <a:cubicBezTo>
                  <a:pt x="861" y="151"/>
                  <a:pt x="861" y="152"/>
                  <a:pt x="862" y="152"/>
                </a:cubicBezTo>
                <a:cubicBezTo>
                  <a:pt x="861" y="154"/>
                  <a:pt x="861" y="155"/>
                  <a:pt x="861" y="157"/>
                </a:cubicBezTo>
                <a:cubicBezTo>
                  <a:pt x="861" y="157"/>
                  <a:pt x="861" y="156"/>
                  <a:pt x="861" y="157"/>
                </a:cubicBezTo>
                <a:cubicBezTo>
                  <a:pt x="861" y="157"/>
                  <a:pt x="861" y="160"/>
                  <a:pt x="861" y="160"/>
                </a:cubicBezTo>
                <a:cubicBezTo>
                  <a:pt x="861" y="162"/>
                  <a:pt x="861" y="163"/>
                  <a:pt x="860" y="165"/>
                </a:cubicBezTo>
                <a:cubicBezTo>
                  <a:pt x="860" y="166"/>
                  <a:pt x="861" y="165"/>
                  <a:pt x="861" y="166"/>
                </a:cubicBezTo>
                <a:cubicBezTo>
                  <a:pt x="861" y="167"/>
                  <a:pt x="861" y="168"/>
                  <a:pt x="860" y="169"/>
                </a:cubicBezTo>
                <a:cubicBezTo>
                  <a:pt x="861" y="170"/>
                  <a:pt x="861" y="172"/>
                  <a:pt x="860" y="173"/>
                </a:cubicBezTo>
                <a:cubicBezTo>
                  <a:pt x="861" y="173"/>
                  <a:pt x="861" y="172"/>
                  <a:pt x="862" y="172"/>
                </a:cubicBezTo>
                <a:cubicBezTo>
                  <a:pt x="862" y="172"/>
                  <a:pt x="861" y="173"/>
                  <a:pt x="861" y="174"/>
                </a:cubicBezTo>
                <a:cubicBezTo>
                  <a:pt x="861" y="178"/>
                  <a:pt x="862" y="181"/>
                  <a:pt x="861" y="186"/>
                </a:cubicBezTo>
                <a:cubicBezTo>
                  <a:pt x="861" y="187"/>
                  <a:pt x="862" y="187"/>
                  <a:pt x="861" y="188"/>
                </a:cubicBezTo>
                <a:cubicBezTo>
                  <a:pt x="861" y="188"/>
                  <a:pt x="862" y="188"/>
                  <a:pt x="862" y="188"/>
                </a:cubicBezTo>
                <a:cubicBezTo>
                  <a:pt x="862" y="190"/>
                  <a:pt x="860" y="196"/>
                  <a:pt x="862" y="198"/>
                </a:cubicBezTo>
                <a:cubicBezTo>
                  <a:pt x="861" y="198"/>
                  <a:pt x="861" y="197"/>
                  <a:pt x="861" y="198"/>
                </a:cubicBezTo>
                <a:cubicBezTo>
                  <a:pt x="861" y="199"/>
                  <a:pt x="860" y="200"/>
                  <a:pt x="861" y="201"/>
                </a:cubicBezTo>
                <a:cubicBezTo>
                  <a:pt x="861" y="204"/>
                  <a:pt x="860" y="206"/>
                  <a:pt x="861" y="208"/>
                </a:cubicBezTo>
                <a:cubicBezTo>
                  <a:pt x="860" y="209"/>
                  <a:pt x="860" y="210"/>
                  <a:pt x="860" y="210"/>
                </a:cubicBezTo>
                <a:cubicBezTo>
                  <a:pt x="860" y="211"/>
                  <a:pt x="860" y="213"/>
                  <a:pt x="860" y="214"/>
                </a:cubicBezTo>
                <a:cubicBezTo>
                  <a:pt x="859" y="231"/>
                  <a:pt x="857" y="248"/>
                  <a:pt x="857" y="264"/>
                </a:cubicBezTo>
                <a:cubicBezTo>
                  <a:pt x="856" y="268"/>
                  <a:pt x="857" y="273"/>
                  <a:pt x="857" y="277"/>
                </a:cubicBezTo>
                <a:cubicBezTo>
                  <a:pt x="857" y="277"/>
                  <a:pt x="857" y="277"/>
                  <a:pt x="857" y="278"/>
                </a:cubicBezTo>
                <a:cubicBezTo>
                  <a:pt x="857" y="279"/>
                  <a:pt x="857" y="279"/>
                  <a:pt x="857" y="279"/>
                </a:cubicBezTo>
                <a:cubicBezTo>
                  <a:pt x="857" y="280"/>
                  <a:pt x="857" y="281"/>
                  <a:pt x="857" y="282"/>
                </a:cubicBezTo>
                <a:cubicBezTo>
                  <a:pt x="857" y="291"/>
                  <a:pt x="857" y="302"/>
                  <a:pt x="859" y="311"/>
                </a:cubicBezTo>
                <a:cubicBezTo>
                  <a:pt x="858" y="317"/>
                  <a:pt x="860" y="324"/>
                  <a:pt x="860" y="331"/>
                </a:cubicBezTo>
                <a:cubicBezTo>
                  <a:pt x="860" y="334"/>
                  <a:pt x="860" y="336"/>
                  <a:pt x="860" y="339"/>
                </a:cubicBezTo>
                <a:cubicBezTo>
                  <a:pt x="861" y="340"/>
                  <a:pt x="861" y="342"/>
                  <a:pt x="861" y="343"/>
                </a:cubicBezTo>
                <a:cubicBezTo>
                  <a:pt x="861" y="345"/>
                  <a:pt x="861" y="347"/>
                  <a:pt x="861" y="349"/>
                </a:cubicBezTo>
                <a:cubicBezTo>
                  <a:pt x="861" y="350"/>
                  <a:pt x="861" y="350"/>
                  <a:pt x="861" y="350"/>
                </a:cubicBezTo>
                <a:cubicBezTo>
                  <a:pt x="861" y="351"/>
                  <a:pt x="861" y="351"/>
                  <a:pt x="861" y="351"/>
                </a:cubicBezTo>
                <a:cubicBezTo>
                  <a:pt x="861" y="351"/>
                  <a:pt x="861" y="351"/>
                  <a:pt x="861" y="351"/>
                </a:cubicBezTo>
                <a:cubicBezTo>
                  <a:pt x="861" y="351"/>
                  <a:pt x="860" y="350"/>
                  <a:pt x="860" y="350"/>
                </a:cubicBezTo>
                <a:cubicBezTo>
                  <a:pt x="859" y="350"/>
                  <a:pt x="858" y="350"/>
                  <a:pt x="857" y="349"/>
                </a:cubicBezTo>
                <a:cubicBezTo>
                  <a:pt x="854" y="349"/>
                  <a:pt x="853" y="349"/>
                  <a:pt x="851" y="348"/>
                </a:cubicBezTo>
                <a:cubicBezTo>
                  <a:pt x="843" y="346"/>
                  <a:pt x="834" y="342"/>
                  <a:pt x="826" y="340"/>
                </a:cubicBezTo>
                <a:cubicBezTo>
                  <a:pt x="824" y="340"/>
                  <a:pt x="821" y="338"/>
                  <a:pt x="819" y="338"/>
                </a:cubicBezTo>
                <a:cubicBezTo>
                  <a:pt x="818" y="338"/>
                  <a:pt x="817" y="338"/>
                  <a:pt x="816" y="337"/>
                </a:cubicBezTo>
                <a:cubicBezTo>
                  <a:pt x="812" y="336"/>
                  <a:pt x="807" y="334"/>
                  <a:pt x="803" y="334"/>
                </a:cubicBezTo>
                <a:cubicBezTo>
                  <a:pt x="801" y="333"/>
                  <a:pt x="799" y="332"/>
                  <a:pt x="797" y="331"/>
                </a:cubicBezTo>
                <a:cubicBezTo>
                  <a:pt x="794" y="331"/>
                  <a:pt x="792" y="330"/>
                  <a:pt x="790" y="330"/>
                </a:cubicBezTo>
                <a:cubicBezTo>
                  <a:pt x="789" y="329"/>
                  <a:pt x="788" y="329"/>
                  <a:pt x="788" y="329"/>
                </a:cubicBezTo>
                <a:cubicBezTo>
                  <a:pt x="787" y="329"/>
                  <a:pt x="787" y="329"/>
                  <a:pt x="786" y="328"/>
                </a:cubicBezTo>
                <a:cubicBezTo>
                  <a:pt x="783" y="328"/>
                  <a:pt x="779" y="327"/>
                  <a:pt x="776" y="325"/>
                </a:cubicBezTo>
                <a:cubicBezTo>
                  <a:pt x="775" y="325"/>
                  <a:pt x="775" y="325"/>
                  <a:pt x="775" y="326"/>
                </a:cubicBezTo>
                <a:cubicBezTo>
                  <a:pt x="773" y="324"/>
                  <a:pt x="770" y="325"/>
                  <a:pt x="768" y="324"/>
                </a:cubicBezTo>
                <a:cubicBezTo>
                  <a:pt x="767" y="324"/>
                  <a:pt x="767" y="324"/>
                  <a:pt x="767" y="324"/>
                </a:cubicBezTo>
                <a:cubicBezTo>
                  <a:pt x="766" y="323"/>
                  <a:pt x="765" y="323"/>
                  <a:pt x="763" y="323"/>
                </a:cubicBezTo>
                <a:cubicBezTo>
                  <a:pt x="759" y="321"/>
                  <a:pt x="755" y="321"/>
                  <a:pt x="751" y="319"/>
                </a:cubicBezTo>
                <a:cubicBezTo>
                  <a:pt x="749" y="320"/>
                  <a:pt x="746" y="319"/>
                  <a:pt x="744" y="318"/>
                </a:cubicBezTo>
                <a:cubicBezTo>
                  <a:pt x="743" y="318"/>
                  <a:pt x="743" y="319"/>
                  <a:pt x="742" y="318"/>
                </a:cubicBezTo>
                <a:cubicBezTo>
                  <a:pt x="741" y="318"/>
                  <a:pt x="741" y="318"/>
                  <a:pt x="741" y="318"/>
                </a:cubicBezTo>
                <a:cubicBezTo>
                  <a:pt x="740" y="318"/>
                  <a:pt x="740" y="318"/>
                  <a:pt x="739" y="318"/>
                </a:cubicBezTo>
                <a:cubicBezTo>
                  <a:pt x="738" y="317"/>
                  <a:pt x="738" y="317"/>
                  <a:pt x="737" y="316"/>
                </a:cubicBezTo>
                <a:cubicBezTo>
                  <a:pt x="736" y="316"/>
                  <a:pt x="736" y="317"/>
                  <a:pt x="735" y="316"/>
                </a:cubicBezTo>
                <a:cubicBezTo>
                  <a:pt x="734" y="316"/>
                  <a:pt x="733" y="315"/>
                  <a:pt x="733" y="315"/>
                </a:cubicBezTo>
                <a:cubicBezTo>
                  <a:pt x="731" y="315"/>
                  <a:pt x="729" y="316"/>
                  <a:pt x="727" y="314"/>
                </a:cubicBezTo>
                <a:cubicBezTo>
                  <a:pt x="725" y="314"/>
                  <a:pt x="724" y="313"/>
                  <a:pt x="722" y="313"/>
                </a:cubicBezTo>
                <a:cubicBezTo>
                  <a:pt x="721" y="313"/>
                  <a:pt x="720" y="313"/>
                  <a:pt x="719" y="313"/>
                </a:cubicBezTo>
                <a:cubicBezTo>
                  <a:pt x="718" y="313"/>
                  <a:pt x="718" y="313"/>
                  <a:pt x="717" y="313"/>
                </a:cubicBezTo>
                <a:cubicBezTo>
                  <a:pt x="715" y="312"/>
                  <a:pt x="713" y="313"/>
                  <a:pt x="711" y="311"/>
                </a:cubicBezTo>
                <a:cubicBezTo>
                  <a:pt x="708" y="312"/>
                  <a:pt x="703" y="309"/>
                  <a:pt x="701" y="311"/>
                </a:cubicBezTo>
                <a:cubicBezTo>
                  <a:pt x="701" y="312"/>
                  <a:pt x="700" y="313"/>
                  <a:pt x="699" y="313"/>
                </a:cubicBezTo>
                <a:cubicBezTo>
                  <a:pt x="698" y="313"/>
                  <a:pt x="698" y="312"/>
                  <a:pt x="697" y="311"/>
                </a:cubicBezTo>
                <a:cubicBezTo>
                  <a:pt x="696" y="311"/>
                  <a:pt x="693" y="310"/>
                  <a:pt x="692" y="310"/>
                </a:cubicBezTo>
                <a:cubicBezTo>
                  <a:pt x="691" y="310"/>
                  <a:pt x="691" y="311"/>
                  <a:pt x="690" y="311"/>
                </a:cubicBezTo>
                <a:cubicBezTo>
                  <a:pt x="689" y="311"/>
                  <a:pt x="688" y="309"/>
                  <a:pt x="687" y="309"/>
                </a:cubicBezTo>
                <a:cubicBezTo>
                  <a:pt x="686" y="309"/>
                  <a:pt x="685" y="310"/>
                  <a:pt x="684" y="310"/>
                </a:cubicBezTo>
                <a:cubicBezTo>
                  <a:pt x="683" y="309"/>
                  <a:pt x="682" y="308"/>
                  <a:pt x="682" y="307"/>
                </a:cubicBezTo>
                <a:cubicBezTo>
                  <a:pt x="682" y="307"/>
                  <a:pt x="682" y="307"/>
                  <a:pt x="681" y="307"/>
                </a:cubicBezTo>
                <a:cubicBezTo>
                  <a:pt x="680" y="305"/>
                  <a:pt x="677" y="304"/>
                  <a:pt x="674" y="304"/>
                </a:cubicBezTo>
                <a:cubicBezTo>
                  <a:pt x="674" y="303"/>
                  <a:pt x="673" y="303"/>
                  <a:pt x="673" y="303"/>
                </a:cubicBezTo>
                <a:cubicBezTo>
                  <a:pt x="670" y="302"/>
                  <a:pt x="668" y="299"/>
                  <a:pt x="666" y="296"/>
                </a:cubicBezTo>
                <a:cubicBezTo>
                  <a:pt x="666" y="296"/>
                  <a:pt x="665" y="296"/>
                  <a:pt x="665" y="295"/>
                </a:cubicBezTo>
                <a:cubicBezTo>
                  <a:pt x="664" y="294"/>
                  <a:pt x="664" y="293"/>
                  <a:pt x="663" y="292"/>
                </a:cubicBezTo>
                <a:cubicBezTo>
                  <a:pt x="663" y="291"/>
                  <a:pt x="662" y="291"/>
                  <a:pt x="662" y="290"/>
                </a:cubicBezTo>
                <a:cubicBezTo>
                  <a:pt x="662" y="288"/>
                  <a:pt x="661" y="287"/>
                  <a:pt x="660" y="286"/>
                </a:cubicBezTo>
                <a:cubicBezTo>
                  <a:pt x="660" y="285"/>
                  <a:pt x="659" y="284"/>
                  <a:pt x="659" y="283"/>
                </a:cubicBezTo>
                <a:cubicBezTo>
                  <a:pt x="658" y="281"/>
                  <a:pt x="659" y="279"/>
                  <a:pt x="658" y="277"/>
                </a:cubicBezTo>
                <a:cubicBezTo>
                  <a:pt x="659" y="274"/>
                  <a:pt x="659" y="271"/>
                  <a:pt x="660" y="267"/>
                </a:cubicBezTo>
                <a:cubicBezTo>
                  <a:pt x="660" y="267"/>
                  <a:pt x="659" y="267"/>
                  <a:pt x="660" y="266"/>
                </a:cubicBezTo>
                <a:cubicBezTo>
                  <a:pt x="661" y="265"/>
                  <a:pt x="661" y="263"/>
                  <a:pt x="662" y="261"/>
                </a:cubicBezTo>
                <a:cubicBezTo>
                  <a:pt x="663" y="261"/>
                  <a:pt x="663" y="260"/>
                  <a:pt x="664" y="260"/>
                </a:cubicBezTo>
                <a:cubicBezTo>
                  <a:pt x="665" y="259"/>
                  <a:pt x="665" y="258"/>
                  <a:pt x="666" y="257"/>
                </a:cubicBezTo>
                <a:cubicBezTo>
                  <a:pt x="670" y="256"/>
                  <a:pt x="673" y="253"/>
                  <a:pt x="677" y="251"/>
                </a:cubicBezTo>
                <a:cubicBezTo>
                  <a:pt x="677" y="251"/>
                  <a:pt x="678" y="251"/>
                  <a:pt x="678" y="251"/>
                </a:cubicBezTo>
                <a:cubicBezTo>
                  <a:pt x="680" y="250"/>
                  <a:pt x="682" y="250"/>
                  <a:pt x="684" y="249"/>
                </a:cubicBezTo>
                <a:cubicBezTo>
                  <a:pt x="685" y="248"/>
                  <a:pt x="687" y="249"/>
                  <a:pt x="689" y="249"/>
                </a:cubicBezTo>
                <a:cubicBezTo>
                  <a:pt x="690" y="249"/>
                  <a:pt x="690" y="248"/>
                  <a:pt x="692" y="249"/>
                </a:cubicBezTo>
                <a:cubicBezTo>
                  <a:pt x="693" y="249"/>
                  <a:pt x="695" y="248"/>
                  <a:pt x="696" y="248"/>
                </a:cubicBezTo>
                <a:cubicBezTo>
                  <a:pt x="698" y="248"/>
                  <a:pt x="700" y="249"/>
                  <a:pt x="701" y="250"/>
                </a:cubicBezTo>
                <a:cubicBezTo>
                  <a:pt x="702" y="250"/>
                  <a:pt x="703" y="249"/>
                  <a:pt x="704" y="250"/>
                </a:cubicBezTo>
                <a:cubicBezTo>
                  <a:pt x="705" y="250"/>
                  <a:pt x="706" y="252"/>
                  <a:pt x="707" y="252"/>
                </a:cubicBezTo>
                <a:close/>
                <a:moveTo>
                  <a:pt x="858" y="156"/>
                </a:moveTo>
                <a:cubicBezTo>
                  <a:pt x="858" y="156"/>
                  <a:pt x="858" y="156"/>
                  <a:pt x="858" y="156"/>
                </a:cubicBezTo>
                <a:cubicBezTo>
                  <a:pt x="858" y="157"/>
                  <a:pt x="859" y="156"/>
                  <a:pt x="858" y="156"/>
                </a:cubicBezTo>
                <a:close/>
                <a:moveTo>
                  <a:pt x="859" y="156"/>
                </a:moveTo>
                <a:cubicBezTo>
                  <a:pt x="860" y="155"/>
                  <a:pt x="859" y="154"/>
                  <a:pt x="860" y="152"/>
                </a:cubicBezTo>
                <a:cubicBezTo>
                  <a:pt x="859" y="152"/>
                  <a:pt x="859" y="152"/>
                  <a:pt x="860" y="151"/>
                </a:cubicBezTo>
                <a:cubicBezTo>
                  <a:pt x="859" y="150"/>
                  <a:pt x="860" y="148"/>
                  <a:pt x="858" y="148"/>
                </a:cubicBezTo>
                <a:cubicBezTo>
                  <a:pt x="858" y="149"/>
                  <a:pt x="858" y="150"/>
                  <a:pt x="857" y="151"/>
                </a:cubicBezTo>
                <a:cubicBezTo>
                  <a:pt x="857" y="151"/>
                  <a:pt x="858" y="151"/>
                  <a:pt x="858" y="151"/>
                </a:cubicBezTo>
                <a:cubicBezTo>
                  <a:pt x="858" y="152"/>
                  <a:pt x="858" y="154"/>
                  <a:pt x="858" y="156"/>
                </a:cubicBezTo>
                <a:cubicBezTo>
                  <a:pt x="858" y="156"/>
                  <a:pt x="858" y="155"/>
                  <a:pt x="859" y="156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91224" tIns="45612" rIns="91224" bIns="45612" numCol="1" anchor="t" anchorCtr="0" compatLnSpc="1">
            <a:prstTxWarp prst="textNoShape">
              <a:avLst/>
            </a:prstTxWarp>
          </a:bodyPr>
          <a:lstStyle/>
          <a:p>
            <a:pPr defTabSz="912482">
              <a:defRPr/>
            </a:pPr>
            <a:endParaRPr lang="en-US" sz="2391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 descr="A car parked in a field&#10;&#10;AI-generated content may be incorrect.">
            <a:extLst>
              <a:ext uri="{FF2B5EF4-FFF2-40B4-BE49-F238E27FC236}">
                <a16:creationId xmlns:a16="http://schemas.microsoft.com/office/drawing/2014/main" id="{66428F07-C6C7-13A1-83A2-32474F0F54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615" y="1812319"/>
            <a:ext cx="2520000" cy="1897412"/>
          </a:xfrm>
          <a:prstGeom prst="rect">
            <a:avLst/>
          </a:prstGeom>
        </p:spPr>
      </p:pic>
      <p:pic>
        <p:nvPicPr>
          <p:cNvPr id="6" name="Picture 5" descr="A metal tool in the ground&#10;&#10;AI-generated content may be incorrect.">
            <a:extLst>
              <a:ext uri="{FF2B5EF4-FFF2-40B4-BE49-F238E27FC236}">
                <a16:creationId xmlns:a16="http://schemas.microsoft.com/office/drawing/2014/main" id="{CCF14E57-47B2-F04B-09FA-8BAD8B52DE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199" y="2761025"/>
            <a:ext cx="2160000" cy="2868750"/>
          </a:xfrm>
          <a:prstGeom prst="rect">
            <a:avLst/>
          </a:prstGeom>
        </p:spPr>
      </p:pic>
      <p:pic>
        <p:nvPicPr>
          <p:cNvPr id="8" name="Picture 7" descr="A metal scoop with dirt in it&#10;&#10;AI-generated content may be incorrect.">
            <a:extLst>
              <a:ext uri="{FF2B5EF4-FFF2-40B4-BE49-F238E27FC236}">
                <a16:creationId xmlns:a16="http://schemas.microsoft.com/office/drawing/2014/main" id="{4C08EDE6-5879-E707-ED47-352A5AA71C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615" y="4251400"/>
            <a:ext cx="2160000" cy="162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85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705600 w 6858000"/>
              <a:gd name="connsiteY0" fmla="*/ 152401 h 12192000"/>
              <a:gd name="connsiteX1" fmla="*/ 152400 w 6858000"/>
              <a:gd name="connsiteY1" fmla="*/ 152401 h 12192000"/>
              <a:gd name="connsiteX2" fmla="*/ 152400 w 6858000"/>
              <a:gd name="connsiteY2" fmla="*/ 12039600 h 12192000"/>
              <a:gd name="connsiteX3" fmla="*/ 6705600 w 6858000"/>
              <a:gd name="connsiteY3" fmla="*/ 12039600 h 12192000"/>
              <a:gd name="connsiteX4" fmla="*/ 6858000 w 6858000"/>
              <a:gd name="connsiteY4" fmla="*/ 1 h 12192000"/>
              <a:gd name="connsiteX5" fmla="*/ 6858000 w 6858000"/>
              <a:gd name="connsiteY5" fmla="*/ 12192000 h 12192000"/>
              <a:gd name="connsiteX6" fmla="*/ 6705600 w 6858000"/>
              <a:gd name="connsiteY6" fmla="*/ 12192000 h 12192000"/>
              <a:gd name="connsiteX7" fmla="*/ 6705600 w 6858000"/>
              <a:gd name="connsiteY7" fmla="*/ 12192000 h 12192000"/>
              <a:gd name="connsiteX8" fmla="*/ 152400 w 6858000"/>
              <a:gd name="connsiteY8" fmla="*/ 12192000 h 12192000"/>
              <a:gd name="connsiteX9" fmla="*/ 1176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  <a:gd name="connsiteX12" fmla="*/ 152400 w 6858000"/>
              <a:gd name="connsiteY12" fmla="*/ 0 h 12192000"/>
              <a:gd name="connsiteX13" fmla="*/ 152400 w 6858000"/>
              <a:gd name="connsiteY13" fmla="*/ 1 h 12192000"/>
              <a:gd name="connsiteX14" fmla="*/ 6705600 w 6858000"/>
              <a:gd name="connsiteY14" fmla="*/ 1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8000" h="12192000">
                <a:moveTo>
                  <a:pt x="6705600" y="152401"/>
                </a:moveTo>
                <a:lnTo>
                  <a:pt x="152400" y="152401"/>
                </a:lnTo>
                <a:lnTo>
                  <a:pt x="152400" y="12039600"/>
                </a:lnTo>
                <a:lnTo>
                  <a:pt x="6705600" y="12039600"/>
                </a:lnTo>
                <a:close/>
                <a:moveTo>
                  <a:pt x="6858000" y="1"/>
                </a:moveTo>
                <a:lnTo>
                  <a:pt x="6858000" y="12192000"/>
                </a:lnTo>
                <a:lnTo>
                  <a:pt x="6705600" y="12192000"/>
                </a:lnTo>
                <a:lnTo>
                  <a:pt x="6705600" y="12192000"/>
                </a:lnTo>
                <a:lnTo>
                  <a:pt x="152400" y="12192000"/>
                </a:lnTo>
                <a:lnTo>
                  <a:pt x="117600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152400" y="0"/>
                </a:lnTo>
                <a:lnTo>
                  <a:pt x="152400" y="1"/>
                </a:lnTo>
                <a:lnTo>
                  <a:pt x="6705600" y="1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  <a:alpha val="83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48D20CE-49C9-46F0-8042-ED89685A4DB8}"/>
              </a:ext>
            </a:extLst>
          </p:cNvPr>
          <p:cNvSpPr/>
          <p:nvPr/>
        </p:nvSpPr>
        <p:spPr>
          <a:xfrm>
            <a:off x="152400" y="234684"/>
            <a:ext cx="81534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15ED07A-913C-4005-83E7-0D0EED732D1A}"/>
              </a:ext>
            </a:extLst>
          </p:cNvPr>
          <p:cNvSpPr/>
          <p:nvPr/>
        </p:nvSpPr>
        <p:spPr>
          <a:xfrm>
            <a:off x="241879" y="212628"/>
            <a:ext cx="7911521" cy="415498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y-AM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Այց գործընկերոջը, գիտաժողովներ, արդյունքների հաղորդակցում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C1136C-081F-47C0-887F-AB8F01975194}"/>
              </a:ext>
            </a:extLst>
          </p:cNvPr>
          <p:cNvSpPr/>
          <p:nvPr/>
        </p:nvSpPr>
        <p:spPr>
          <a:xfrm>
            <a:off x="214447" y="859684"/>
            <a:ext cx="6394447" cy="752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ts val="2700"/>
              </a:lnSpc>
              <a:buFont typeface="+mj-lt"/>
              <a:buAutoNum type="arabicPeriod"/>
            </a:pP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Այց Դարմշտադտի Տեխնիկական Համալսարան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Գերմանիա, ք. Դարմշտադտ, </a:t>
            </a:r>
            <a:r>
              <a:rPr lang="en-GB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06-16.04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.202</a:t>
            </a:r>
            <a:r>
              <a:rPr lang="en-GB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6A82E5-EFFF-47A7-93CD-780378DBBE4D}"/>
              </a:ext>
            </a:extLst>
          </p:cNvPr>
          <p:cNvSpPr/>
          <p:nvPr/>
        </p:nvSpPr>
        <p:spPr>
          <a:xfrm>
            <a:off x="349521" y="4366191"/>
            <a:ext cx="5562600" cy="752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700"/>
              </a:lnSpc>
            </a:pP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Այց Դարմշտադտի Տեխնիկական Համալսարան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Գերմանիա, ք. Դարմշտադտ, </a:t>
            </a:r>
            <a:r>
              <a:rPr lang="en-GB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16-21.03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.202</a:t>
            </a:r>
            <a:r>
              <a:rPr lang="en-GB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DF6797-46DF-4247-BFCF-452D5798FD32}"/>
              </a:ext>
            </a:extLst>
          </p:cNvPr>
          <p:cNvSpPr/>
          <p:nvPr/>
        </p:nvSpPr>
        <p:spPr>
          <a:xfrm>
            <a:off x="552607" y="1970573"/>
            <a:ext cx="5562600" cy="406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ts val="2700"/>
              </a:lnSpc>
              <a:buFont typeface="+mj-lt"/>
              <a:buAutoNum type="arabicPeriod" startAt="2"/>
            </a:pP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EGU2025, 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Ավստրիա, ք. Վիեննա, 26․04-04.05.2025</a:t>
            </a:r>
            <a:endParaRPr lang="en-US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CEABDF-B3C6-35D4-069A-3BF4E4026BBE}"/>
              </a:ext>
            </a:extLst>
          </p:cNvPr>
          <p:cNvSpPr/>
          <p:nvPr/>
        </p:nvSpPr>
        <p:spPr>
          <a:xfrm>
            <a:off x="588167" y="2787402"/>
            <a:ext cx="5562600" cy="406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700"/>
              </a:lnSpc>
            </a:pPr>
            <a:r>
              <a:rPr lang="en-GB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GB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Eurosoil</a:t>
            </a:r>
            <a:r>
              <a:rPr lang="en-GB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Իսպանիա, ք. Սևիլիա, 07-13.09.2025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EF9E53-E232-4E1F-9F4E-3182A8E26D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25"/>
          <a:stretch/>
        </p:blipFill>
        <p:spPr>
          <a:xfrm>
            <a:off x="6211994" y="1050921"/>
            <a:ext cx="2520000" cy="14453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C090BF-DE9C-407E-A68A-3689D3BB49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t="20226" b="4500"/>
          <a:stretch>
            <a:fillRect/>
          </a:stretch>
        </p:blipFill>
        <p:spPr>
          <a:xfrm>
            <a:off x="9270394" y="2173641"/>
            <a:ext cx="1980000" cy="2138100"/>
          </a:xfrm>
          <a:prstGeom prst="rect">
            <a:avLst/>
          </a:prstGeom>
        </p:spPr>
      </p:pic>
      <p:pic>
        <p:nvPicPr>
          <p:cNvPr id="16" name="Picture 1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1512DE65-15C2-DA4A-402B-64A28998E7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124" y="212628"/>
            <a:ext cx="2160000" cy="16226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95D20F-3758-03D5-F8CD-AC8E216139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032" y="4541394"/>
            <a:ext cx="2520000" cy="1890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C8F946A-B925-93D3-2870-6CD683471BDE}"/>
              </a:ext>
            </a:extLst>
          </p:cNvPr>
          <p:cNvSpPr/>
          <p:nvPr/>
        </p:nvSpPr>
        <p:spPr>
          <a:xfrm>
            <a:off x="227464" y="5612095"/>
            <a:ext cx="5562600" cy="752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700"/>
              </a:lnSpc>
            </a:pP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6․</a:t>
            </a:r>
            <a:r>
              <a:rPr lang="en-GB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«ԱԱԳ-2026» գիտաժողով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Հայաստան, ք. Դիլիջան, 11-16</a:t>
            </a:r>
            <a:r>
              <a:rPr lang="en-GB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5.202</a:t>
            </a:r>
            <a:r>
              <a:rPr lang="en-GB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4EAD6F-670D-468B-2532-1DFE8DE0E8E8}"/>
              </a:ext>
            </a:extLst>
          </p:cNvPr>
          <p:cNvSpPr/>
          <p:nvPr/>
        </p:nvSpPr>
        <p:spPr>
          <a:xfrm>
            <a:off x="739597" y="3588322"/>
            <a:ext cx="5562600" cy="406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700"/>
              </a:lnSpc>
            </a:pP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ICP Vegetation 2026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Italia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ք. Հռոմ, 17-19.02.2026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DCDBC3-9E10-8776-A883-2BBCF499B9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367" y="2826261"/>
            <a:ext cx="1800000" cy="1350000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35F0608-AF5A-7193-3D66-0F799CD089E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9"/>
          <a:stretch/>
        </p:blipFill>
        <p:spPr>
          <a:xfrm>
            <a:off x="9099279" y="4521452"/>
            <a:ext cx="274320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61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1D866-5586-9893-B141-6C857AABB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B9268C40-5556-C466-CB70-FEFEA60D0AE8}"/>
              </a:ext>
            </a:extLst>
          </p:cNvPr>
          <p:cNvSpPr/>
          <p:nvPr/>
        </p:nvSpPr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705600 w 6858000"/>
              <a:gd name="connsiteY0" fmla="*/ 152401 h 12192000"/>
              <a:gd name="connsiteX1" fmla="*/ 152400 w 6858000"/>
              <a:gd name="connsiteY1" fmla="*/ 152401 h 12192000"/>
              <a:gd name="connsiteX2" fmla="*/ 152400 w 6858000"/>
              <a:gd name="connsiteY2" fmla="*/ 12039600 h 12192000"/>
              <a:gd name="connsiteX3" fmla="*/ 6705600 w 6858000"/>
              <a:gd name="connsiteY3" fmla="*/ 12039600 h 12192000"/>
              <a:gd name="connsiteX4" fmla="*/ 6858000 w 6858000"/>
              <a:gd name="connsiteY4" fmla="*/ 1 h 12192000"/>
              <a:gd name="connsiteX5" fmla="*/ 6858000 w 6858000"/>
              <a:gd name="connsiteY5" fmla="*/ 12192000 h 12192000"/>
              <a:gd name="connsiteX6" fmla="*/ 6705600 w 6858000"/>
              <a:gd name="connsiteY6" fmla="*/ 12192000 h 12192000"/>
              <a:gd name="connsiteX7" fmla="*/ 6705600 w 6858000"/>
              <a:gd name="connsiteY7" fmla="*/ 12192000 h 12192000"/>
              <a:gd name="connsiteX8" fmla="*/ 152400 w 6858000"/>
              <a:gd name="connsiteY8" fmla="*/ 12192000 h 12192000"/>
              <a:gd name="connsiteX9" fmla="*/ 1176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  <a:gd name="connsiteX12" fmla="*/ 152400 w 6858000"/>
              <a:gd name="connsiteY12" fmla="*/ 0 h 12192000"/>
              <a:gd name="connsiteX13" fmla="*/ 152400 w 6858000"/>
              <a:gd name="connsiteY13" fmla="*/ 1 h 12192000"/>
              <a:gd name="connsiteX14" fmla="*/ 6705600 w 6858000"/>
              <a:gd name="connsiteY14" fmla="*/ 1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8000" h="12192000">
                <a:moveTo>
                  <a:pt x="6705600" y="152401"/>
                </a:moveTo>
                <a:lnTo>
                  <a:pt x="152400" y="152401"/>
                </a:lnTo>
                <a:lnTo>
                  <a:pt x="152400" y="12039600"/>
                </a:lnTo>
                <a:lnTo>
                  <a:pt x="6705600" y="12039600"/>
                </a:lnTo>
                <a:close/>
                <a:moveTo>
                  <a:pt x="6858000" y="1"/>
                </a:moveTo>
                <a:lnTo>
                  <a:pt x="6858000" y="12192000"/>
                </a:lnTo>
                <a:lnTo>
                  <a:pt x="6705600" y="12192000"/>
                </a:lnTo>
                <a:lnTo>
                  <a:pt x="6705600" y="12192000"/>
                </a:lnTo>
                <a:lnTo>
                  <a:pt x="152400" y="12192000"/>
                </a:lnTo>
                <a:lnTo>
                  <a:pt x="117600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152400" y="0"/>
                </a:lnTo>
                <a:lnTo>
                  <a:pt x="152400" y="1"/>
                </a:lnTo>
                <a:lnTo>
                  <a:pt x="6705600" y="1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  <a:alpha val="83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DD1AF85-95D2-53ED-40B3-BA4AD829A966}"/>
              </a:ext>
            </a:extLst>
          </p:cNvPr>
          <p:cNvSpPr/>
          <p:nvPr/>
        </p:nvSpPr>
        <p:spPr>
          <a:xfrm>
            <a:off x="152400" y="234684"/>
            <a:ext cx="39624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6C7541B-5403-2E61-3B9E-8D6C4DF8734E}"/>
              </a:ext>
            </a:extLst>
          </p:cNvPr>
          <p:cNvSpPr/>
          <p:nvPr/>
        </p:nvSpPr>
        <p:spPr>
          <a:xfrm>
            <a:off x="241880" y="212628"/>
            <a:ext cx="3796720" cy="415498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Նախատեսվող գիտաժողովներ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B7FE4C-54EA-76D6-BC7D-DFB9CBAE693D}"/>
              </a:ext>
            </a:extLst>
          </p:cNvPr>
          <p:cNvSpPr/>
          <p:nvPr/>
        </p:nvSpPr>
        <p:spPr>
          <a:xfrm>
            <a:off x="278950" y="1139661"/>
            <a:ext cx="6394447" cy="752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ts val="2700"/>
              </a:lnSpc>
              <a:buFont typeface="+mj-lt"/>
              <a:buAutoNum type="arabicPeriod"/>
            </a:pP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Գոլդշմիդտ 2026, Կանադա, ք. Մոնրեալ, 11-17․07.2026</a:t>
            </a:r>
            <a:endParaRPr lang="en-GB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ts val="2700"/>
              </a:lnSpc>
            </a:pPr>
            <a:r>
              <a:rPr lang="hy-AM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պոստերային զեկույց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30EBCE-EB2A-6F09-B24B-441051371FF6}"/>
              </a:ext>
            </a:extLst>
          </p:cNvPr>
          <p:cNvSpPr/>
          <p:nvPr/>
        </p:nvSpPr>
        <p:spPr>
          <a:xfrm>
            <a:off x="542543" y="2706558"/>
            <a:ext cx="5562600" cy="1444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ts val="2700"/>
              </a:lnSpc>
              <a:buFont typeface="+mj-lt"/>
              <a:buAutoNum type="arabicPeriod" startAt="2"/>
            </a:pP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Խորվաթիայի Հողագիտության Միաբանության 15-րդ համաժողովին 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Խորվաթիա, ք. Վոդիչե, </a:t>
            </a:r>
          </a:p>
          <a:p>
            <a:pPr lvl="0" algn="ctr">
              <a:lnSpc>
                <a:spcPts val="2700"/>
              </a:lnSpc>
            </a:pP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13-18․09.2026</a:t>
            </a:r>
            <a:endParaRPr lang="en-GB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ts val="2700"/>
              </a:lnSpc>
            </a:pPr>
            <a:r>
              <a:rPr lang="en-GB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hy-AM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պլենար, 2 բանավոր զեկույց 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D30110-8A2D-6A85-9525-C7F5457997BB}"/>
              </a:ext>
            </a:extLst>
          </p:cNvPr>
          <p:cNvSpPr/>
          <p:nvPr/>
        </p:nvSpPr>
        <p:spPr>
          <a:xfrm>
            <a:off x="278950" y="4965954"/>
            <a:ext cx="5562600" cy="1098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700"/>
              </a:lnSpc>
            </a:pPr>
            <a:r>
              <a:rPr lang="en-GB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EARSeL 2026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Հունաստան, ք. Աթենք, 29․09-02.10.2026 </a:t>
            </a:r>
            <a:endParaRPr lang="en-GB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ts val="2700"/>
              </a:lnSpc>
            </a:pPr>
            <a:r>
              <a:rPr lang="en-GB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hy-AM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պոստերային զեկույց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32D75F-5456-6538-65C4-BF065E7386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914400"/>
            <a:ext cx="4201111" cy="8859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92D62C-C5D6-A01F-CAB4-62C1032A0F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269446"/>
            <a:ext cx="3600000" cy="2135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4443FD-FF01-DC82-1B3D-E78311B888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547" y="4693473"/>
            <a:ext cx="3600000" cy="15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10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705600 w 6858000"/>
              <a:gd name="connsiteY0" fmla="*/ 152401 h 12192000"/>
              <a:gd name="connsiteX1" fmla="*/ 152400 w 6858000"/>
              <a:gd name="connsiteY1" fmla="*/ 152401 h 12192000"/>
              <a:gd name="connsiteX2" fmla="*/ 152400 w 6858000"/>
              <a:gd name="connsiteY2" fmla="*/ 12039600 h 12192000"/>
              <a:gd name="connsiteX3" fmla="*/ 6705600 w 6858000"/>
              <a:gd name="connsiteY3" fmla="*/ 12039600 h 12192000"/>
              <a:gd name="connsiteX4" fmla="*/ 6858000 w 6858000"/>
              <a:gd name="connsiteY4" fmla="*/ 1 h 12192000"/>
              <a:gd name="connsiteX5" fmla="*/ 6858000 w 6858000"/>
              <a:gd name="connsiteY5" fmla="*/ 12192000 h 12192000"/>
              <a:gd name="connsiteX6" fmla="*/ 6705600 w 6858000"/>
              <a:gd name="connsiteY6" fmla="*/ 12192000 h 12192000"/>
              <a:gd name="connsiteX7" fmla="*/ 6705600 w 6858000"/>
              <a:gd name="connsiteY7" fmla="*/ 12192000 h 12192000"/>
              <a:gd name="connsiteX8" fmla="*/ 152400 w 6858000"/>
              <a:gd name="connsiteY8" fmla="*/ 12192000 h 12192000"/>
              <a:gd name="connsiteX9" fmla="*/ 1176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  <a:gd name="connsiteX12" fmla="*/ 152400 w 6858000"/>
              <a:gd name="connsiteY12" fmla="*/ 0 h 12192000"/>
              <a:gd name="connsiteX13" fmla="*/ 152400 w 6858000"/>
              <a:gd name="connsiteY13" fmla="*/ 1 h 12192000"/>
              <a:gd name="connsiteX14" fmla="*/ 6705600 w 6858000"/>
              <a:gd name="connsiteY14" fmla="*/ 1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8000" h="12192000">
                <a:moveTo>
                  <a:pt x="6705600" y="152401"/>
                </a:moveTo>
                <a:lnTo>
                  <a:pt x="152400" y="152401"/>
                </a:lnTo>
                <a:lnTo>
                  <a:pt x="152400" y="12039600"/>
                </a:lnTo>
                <a:lnTo>
                  <a:pt x="6705600" y="12039600"/>
                </a:lnTo>
                <a:close/>
                <a:moveTo>
                  <a:pt x="6858000" y="1"/>
                </a:moveTo>
                <a:lnTo>
                  <a:pt x="6858000" y="12192000"/>
                </a:lnTo>
                <a:lnTo>
                  <a:pt x="6705600" y="12192000"/>
                </a:lnTo>
                <a:lnTo>
                  <a:pt x="6705600" y="12192000"/>
                </a:lnTo>
                <a:lnTo>
                  <a:pt x="152400" y="12192000"/>
                </a:lnTo>
                <a:lnTo>
                  <a:pt x="117600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152400" y="0"/>
                </a:lnTo>
                <a:lnTo>
                  <a:pt x="152400" y="1"/>
                </a:lnTo>
                <a:lnTo>
                  <a:pt x="6705600" y="1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  <a:alpha val="83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48D20CE-49C9-46F0-8042-ED89685A4DB8}"/>
              </a:ext>
            </a:extLst>
          </p:cNvPr>
          <p:cNvSpPr/>
          <p:nvPr/>
        </p:nvSpPr>
        <p:spPr>
          <a:xfrm>
            <a:off x="152399" y="234684"/>
            <a:ext cx="5550173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15ED07A-913C-4005-83E7-0D0EED732D1A}"/>
              </a:ext>
            </a:extLst>
          </p:cNvPr>
          <p:cNvSpPr/>
          <p:nvPr/>
        </p:nvSpPr>
        <p:spPr>
          <a:xfrm>
            <a:off x="241880" y="212628"/>
            <a:ext cx="5346958" cy="415498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/>
            <a:r>
              <a:rPr lang="hy-AM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Շ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ր</a:t>
            </a:r>
            <a:r>
              <a:rPr lang="hy-AM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ջ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ա</a:t>
            </a:r>
            <a:r>
              <a:rPr lang="hy-AM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կ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ա </a:t>
            </a: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միջավայրի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երկրաքիմիայի</a:t>
            </a: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բաժին</a:t>
            </a:r>
            <a:endParaRPr lang="en-US" sz="21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AF4A9E-B876-00A7-29F0-D753482EB662}"/>
              </a:ext>
            </a:extLst>
          </p:cNvPr>
          <p:cNvGrpSpPr/>
          <p:nvPr/>
        </p:nvGrpSpPr>
        <p:grpSpPr>
          <a:xfrm>
            <a:off x="6477000" y="455072"/>
            <a:ext cx="1960684" cy="1754728"/>
            <a:chOff x="6477000" y="455072"/>
            <a:chExt cx="1960684" cy="1754728"/>
          </a:xfrm>
        </p:grpSpPr>
        <p:pic>
          <p:nvPicPr>
            <p:cNvPr id="18" name="Picture 17" descr="A person with a beard and mustache&#10;&#10;Description automatically generated">
              <a:extLst>
                <a:ext uri="{FF2B5EF4-FFF2-40B4-BE49-F238E27FC236}">
                  <a16:creationId xmlns:a16="http://schemas.microsoft.com/office/drawing/2014/main" id="{CB6F1C83-7576-4380-49A9-52DECC598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6625" y="455072"/>
              <a:ext cx="1005840" cy="1293223"/>
            </a:xfrm>
            <a:prstGeom prst="ellipse">
              <a:avLst/>
            </a:prstGeom>
            <a:ln w="57150">
              <a:solidFill>
                <a:schemeClr val="bg1"/>
              </a:solidFill>
            </a:ln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6701530-0BC7-470F-8434-8FEF7202A1EC}"/>
                </a:ext>
              </a:extLst>
            </p:cNvPr>
            <p:cNvSpPr txBox="1"/>
            <p:nvPr/>
          </p:nvSpPr>
          <p:spPr>
            <a:xfrm>
              <a:off x="6477000" y="1717357"/>
              <a:ext cx="196068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y-AM" sz="13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Ծրագրի</a:t>
              </a:r>
              <a:r>
                <a:rPr lang="en-US" sz="13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hy-AM" sz="13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ղ</a:t>
              </a:r>
              <a:r>
                <a:rPr lang="en-US" sz="13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ե</a:t>
              </a:r>
              <a:r>
                <a:rPr lang="hy-AM" sz="13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կ</a:t>
              </a:r>
              <a:r>
                <a:rPr lang="en-US" sz="13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ա</a:t>
              </a:r>
              <a:r>
                <a:rPr lang="hy-AM" sz="13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վ</a:t>
              </a:r>
              <a:r>
                <a:rPr lang="en-US" sz="13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ա</a:t>
              </a:r>
              <a:r>
                <a:rPr lang="hy-AM" sz="13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ր</a:t>
              </a:r>
              <a:endParaRPr lang="en-US" sz="13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3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կ.գ.թ</a:t>
              </a:r>
              <a:r>
                <a:rPr lang="en-US" sz="13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Գ. </a:t>
              </a:r>
              <a:r>
                <a:rPr lang="en-US" sz="13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Տեփանոսյան</a:t>
              </a:r>
              <a:endParaRPr lang="en-US" sz="13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4472157-B2FC-8BD8-25E5-9978D5E5FA04}"/>
              </a:ext>
            </a:extLst>
          </p:cNvPr>
          <p:cNvGrpSpPr/>
          <p:nvPr/>
        </p:nvGrpSpPr>
        <p:grpSpPr>
          <a:xfrm>
            <a:off x="9951001" y="2650728"/>
            <a:ext cx="1955897" cy="1573812"/>
            <a:chOff x="9951001" y="2041128"/>
            <a:chExt cx="1955897" cy="15738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DC15B8-97D4-4CB3-95B2-95F4DE79A9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23" r="26769" b="58889"/>
            <a:stretch/>
          </p:blipFill>
          <p:spPr>
            <a:xfrm>
              <a:off x="10417928" y="2041128"/>
              <a:ext cx="914400" cy="1091381"/>
            </a:xfrm>
            <a:prstGeom prst="ellipse">
              <a:avLst/>
            </a:prstGeom>
            <a:ln w="57150">
              <a:solidFill>
                <a:schemeClr val="bg1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5AF0019-0899-45CC-AFCC-BA9F21B5D77E}"/>
                </a:ext>
              </a:extLst>
            </p:cNvPr>
            <p:cNvSpPr txBox="1"/>
            <p:nvPr/>
          </p:nvSpPr>
          <p:spPr>
            <a:xfrm>
              <a:off x="9951001" y="3153275"/>
              <a:ext cx="19558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i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hy-AM" dirty="0"/>
                <a:t>Կ</a:t>
              </a:r>
              <a:r>
                <a:rPr lang="en-US" dirty="0"/>
                <a:t>ր</a:t>
              </a:r>
              <a:r>
                <a:rPr lang="hy-AM" dirty="0"/>
                <a:t>տ</a:t>
              </a:r>
              <a:r>
                <a:rPr lang="en-US" dirty="0" err="1"/>
                <a:t>սեր</a:t>
              </a:r>
              <a:r>
                <a:rPr lang="en-US" dirty="0"/>
                <a:t> </a:t>
              </a:r>
              <a:r>
                <a:rPr lang="en-US" dirty="0" err="1"/>
                <a:t>գիտաշխատող</a:t>
              </a:r>
              <a:endParaRPr lang="en-US" dirty="0"/>
            </a:p>
            <a:p>
              <a:r>
                <a:rPr lang="hy-AM" dirty="0"/>
                <a:t>Ժ</a:t>
              </a:r>
              <a:r>
                <a:rPr lang="en-US" dirty="0"/>
                <a:t>ե</a:t>
              </a:r>
              <a:r>
                <a:rPr lang="hy-AM" dirty="0"/>
                <a:t>ն</a:t>
              </a:r>
              <a:r>
                <a:rPr lang="en-US" dirty="0"/>
                <a:t>յ</a:t>
              </a:r>
              <a:r>
                <a:rPr lang="hy-AM" dirty="0"/>
                <a:t>ա</a:t>
              </a:r>
              <a:r>
                <a:rPr lang="en-US" dirty="0"/>
                <a:t> </a:t>
              </a:r>
              <a:r>
                <a:rPr lang="hy-AM" dirty="0"/>
                <a:t>Պ</a:t>
              </a:r>
              <a:r>
                <a:rPr lang="en-US" dirty="0"/>
                <a:t>ո</a:t>
              </a:r>
              <a:r>
                <a:rPr lang="hy-AM" dirty="0"/>
                <a:t>ղ</a:t>
              </a:r>
              <a:r>
                <a:rPr lang="en-US" dirty="0"/>
                <a:t>ո</a:t>
              </a:r>
              <a:r>
                <a:rPr lang="hy-AM" dirty="0"/>
                <a:t>ս</a:t>
              </a:r>
              <a:r>
                <a:rPr lang="en-US" dirty="0"/>
                <a:t>յ</a:t>
              </a:r>
              <a:r>
                <a:rPr lang="hy-AM" dirty="0"/>
                <a:t>ա</a:t>
              </a:r>
              <a:r>
                <a:rPr lang="en-US" dirty="0"/>
                <a:t>ն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C3A71D-FAAA-59C8-B109-232D6D8193AE}"/>
              </a:ext>
            </a:extLst>
          </p:cNvPr>
          <p:cNvGrpSpPr/>
          <p:nvPr/>
        </p:nvGrpSpPr>
        <p:grpSpPr>
          <a:xfrm>
            <a:off x="6477000" y="2663169"/>
            <a:ext cx="1666411" cy="1604031"/>
            <a:chOff x="6660343" y="2209800"/>
            <a:chExt cx="1666411" cy="160403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842F794-99A0-48EC-8469-7EAEFD406C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07" t="10088" r="11432" b="34444"/>
            <a:stretch/>
          </p:blipFill>
          <p:spPr>
            <a:xfrm>
              <a:off x="6990628" y="2209800"/>
              <a:ext cx="1005840" cy="1128163"/>
            </a:xfrm>
            <a:prstGeom prst="ellipse">
              <a:avLst/>
            </a:prstGeom>
            <a:ln w="57150">
              <a:solidFill>
                <a:schemeClr val="bg1"/>
              </a:solidFill>
            </a:ln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EA508D2-B8AD-4CF7-A128-E142FC4A8FB8}"/>
                </a:ext>
              </a:extLst>
            </p:cNvPr>
            <p:cNvSpPr txBox="1"/>
            <p:nvPr/>
          </p:nvSpPr>
          <p:spPr>
            <a:xfrm>
              <a:off x="6660343" y="3352166"/>
              <a:ext cx="16664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y-AM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Կ</a:t>
              </a:r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ր</a:t>
              </a:r>
              <a:r>
                <a:rPr lang="hy-AM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տ</a:t>
              </a:r>
              <a:r>
                <a:rPr lang="en-US" sz="12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սեր</a:t>
              </a:r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գիտաշխատող</a:t>
              </a:r>
              <a:endPara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hy-AM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Ա</a:t>
              </a:r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ս</a:t>
              </a:r>
              <a:r>
                <a:rPr lang="hy-AM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տ</a:t>
              </a:r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ղ</a:t>
              </a:r>
              <a:r>
                <a:rPr lang="hy-AM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ի</a:t>
              </a:r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կ </a:t>
              </a:r>
              <a:r>
                <a:rPr lang="hy-AM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Գ</a:t>
              </a:r>
              <a:r>
                <a:rPr lang="en-US" sz="12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ևորգյան</a:t>
              </a:r>
              <a:endPara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C7BB0D5-7529-FB1A-4878-B5F25D4F18F8}"/>
              </a:ext>
            </a:extLst>
          </p:cNvPr>
          <p:cNvGrpSpPr/>
          <p:nvPr/>
        </p:nvGrpSpPr>
        <p:grpSpPr>
          <a:xfrm>
            <a:off x="8191961" y="2663169"/>
            <a:ext cx="1710489" cy="1581951"/>
            <a:chOff x="8285004" y="2209800"/>
            <a:chExt cx="1710489" cy="158195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098E9F7-F94F-4483-B62A-5A16976B01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2" t="2221" r="13231" b="11112"/>
            <a:stretch/>
          </p:blipFill>
          <p:spPr>
            <a:xfrm>
              <a:off x="8637328" y="2209800"/>
              <a:ext cx="1005840" cy="1084003"/>
            </a:xfrm>
            <a:prstGeom prst="ellipse">
              <a:avLst/>
            </a:prstGeom>
            <a:ln w="57150">
              <a:solidFill>
                <a:schemeClr val="bg1"/>
              </a:solidFill>
            </a:ln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F2BE583-F399-4C42-BD47-3788C05D6521}"/>
                </a:ext>
              </a:extLst>
            </p:cNvPr>
            <p:cNvSpPr txBox="1"/>
            <p:nvPr/>
          </p:nvSpPr>
          <p:spPr>
            <a:xfrm>
              <a:off x="8285004" y="3330086"/>
              <a:ext cx="17104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i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hy-AM" dirty="0"/>
                <a:t>Կ</a:t>
              </a:r>
              <a:r>
                <a:rPr lang="en-US" dirty="0"/>
                <a:t>ր</a:t>
              </a:r>
              <a:r>
                <a:rPr lang="hy-AM" dirty="0"/>
                <a:t>տ</a:t>
              </a:r>
              <a:r>
                <a:rPr lang="en-US" dirty="0" err="1"/>
                <a:t>սեր</a:t>
              </a:r>
              <a:r>
                <a:rPr lang="en-US" dirty="0"/>
                <a:t> </a:t>
              </a:r>
              <a:r>
                <a:rPr lang="en-US" dirty="0" err="1"/>
                <a:t>գիտաշխատող</a:t>
              </a:r>
              <a:endParaRPr lang="en-US" dirty="0"/>
            </a:p>
            <a:p>
              <a:r>
                <a:rPr lang="hy-AM" dirty="0"/>
                <a:t>Տ</a:t>
              </a:r>
              <a:r>
                <a:rPr lang="en-US" dirty="0"/>
                <a:t>ա</a:t>
              </a:r>
              <a:r>
                <a:rPr lang="hy-AM" dirty="0"/>
                <a:t>թ</a:t>
              </a:r>
              <a:r>
                <a:rPr lang="en-US" dirty="0"/>
                <a:t>և </a:t>
              </a:r>
              <a:r>
                <a:rPr lang="hy-AM" dirty="0"/>
                <a:t>Ե</a:t>
              </a:r>
              <a:r>
                <a:rPr lang="en-US" dirty="0"/>
                <a:t>ն</a:t>
              </a:r>
              <a:r>
                <a:rPr lang="hy-AM" dirty="0"/>
                <a:t>ո</a:t>
              </a:r>
              <a:r>
                <a:rPr lang="en-US" dirty="0" err="1"/>
                <a:t>քյան</a:t>
              </a:r>
              <a:endParaRPr lang="en-US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93DF1C7-B70A-425A-8C3A-D026A423414B}"/>
              </a:ext>
            </a:extLst>
          </p:cNvPr>
          <p:cNvGrpSpPr>
            <a:grpSpLocks noChangeAspect="1"/>
          </p:cNvGrpSpPr>
          <p:nvPr/>
        </p:nvGrpSpPr>
        <p:grpSpPr>
          <a:xfrm>
            <a:off x="228600" y="816353"/>
            <a:ext cx="5778882" cy="2536446"/>
            <a:chOff x="-96813" y="1355824"/>
            <a:chExt cx="6289116" cy="2760397"/>
          </a:xfrm>
        </p:grpSpPr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7FAA01B3-13CF-488B-9FA9-CF928DF8DD9A}"/>
                </a:ext>
              </a:extLst>
            </p:cNvPr>
            <p:cNvSpPr/>
            <p:nvPr/>
          </p:nvSpPr>
          <p:spPr>
            <a:xfrm>
              <a:off x="1801932" y="1857061"/>
              <a:ext cx="2105026" cy="2105021"/>
            </a:xfrm>
            <a:prstGeom prst="ellipse">
              <a:avLst/>
            </a:prstGeom>
            <a:noFill/>
            <a:ln w="25400" cap="rnd" cmpd="sng" algn="ctr">
              <a:solidFill>
                <a:sysClr val="window" lastClr="FFFFFF">
                  <a:lumMod val="85000"/>
                </a:sysClr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396F31A4-55C0-4F51-A9F0-214EE73887EE}"/>
                </a:ext>
              </a:extLst>
            </p:cNvPr>
            <p:cNvSpPr/>
            <p:nvPr/>
          </p:nvSpPr>
          <p:spPr>
            <a:xfrm>
              <a:off x="2337703" y="2395350"/>
              <a:ext cx="456602" cy="1028728"/>
            </a:xfrm>
            <a:custGeom>
              <a:avLst/>
              <a:gdLst>
                <a:gd name="connsiteX0" fmla="*/ 1101283 w 1101283"/>
                <a:gd name="connsiteY0" fmla="*/ 0 h 2481199"/>
                <a:gd name="connsiteX1" fmla="*/ 1101283 w 1101283"/>
                <a:gd name="connsiteY1" fmla="*/ 209739 h 2481199"/>
                <a:gd name="connsiteX2" fmla="*/ 1040142 w 1101283"/>
                <a:gd name="connsiteY2" fmla="*/ 219070 h 2481199"/>
                <a:gd name="connsiteX3" fmla="*/ 207572 w 1101283"/>
                <a:gd name="connsiteY3" fmla="*/ 1240599 h 2481199"/>
                <a:gd name="connsiteX4" fmla="*/ 1040142 w 1101283"/>
                <a:gd name="connsiteY4" fmla="*/ 2262128 h 2481199"/>
                <a:gd name="connsiteX5" fmla="*/ 1101283 w 1101283"/>
                <a:gd name="connsiteY5" fmla="*/ 2271460 h 2481199"/>
                <a:gd name="connsiteX6" fmla="*/ 1101283 w 1101283"/>
                <a:gd name="connsiteY6" fmla="*/ 2481199 h 2481199"/>
                <a:gd name="connsiteX7" fmla="*/ 998309 w 1101283"/>
                <a:gd name="connsiteY7" fmla="*/ 2465483 h 2481199"/>
                <a:gd name="connsiteX8" fmla="*/ 0 w 1101283"/>
                <a:gd name="connsiteY8" fmla="*/ 1240599 h 2481199"/>
                <a:gd name="connsiteX9" fmla="*/ 998309 w 1101283"/>
                <a:gd name="connsiteY9" fmla="*/ 15715 h 2481199"/>
                <a:gd name="connsiteX10" fmla="*/ 1101283 w 1101283"/>
                <a:gd name="connsiteY10" fmla="*/ 0 h 2481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1283" h="2481199">
                  <a:moveTo>
                    <a:pt x="1101283" y="0"/>
                  </a:moveTo>
                  <a:lnTo>
                    <a:pt x="1101283" y="209739"/>
                  </a:lnTo>
                  <a:lnTo>
                    <a:pt x="1040142" y="219070"/>
                  </a:lnTo>
                  <a:cubicBezTo>
                    <a:pt x="564995" y="316300"/>
                    <a:pt x="207572" y="736709"/>
                    <a:pt x="207572" y="1240599"/>
                  </a:cubicBezTo>
                  <a:cubicBezTo>
                    <a:pt x="207572" y="1744489"/>
                    <a:pt x="564995" y="2164899"/>
                    <a:pt x="1040142" y="2262128"/>
                  </a:cubicBezTo>
                  <a:lnTo>
                    <a:pt x="1101283" y="2271460"/>
                  </a:lnTo>
                  <a:lnTo>
                    <a:pt x="1101283" y="2481199"/>
                  </a:lnTo>
                  <a:lnTo>
                    <a:pt x="998309" y="2465483"/>
                  </a:lnTo>
                  <a:cubicBezTo>
                    <a:pt x="428575" y="2348898"/>
                    <a:pt x="0" y="1844798"/>
                    <a:pt x="0" y="1240599"/>
                  </a:cubicBezTo>
                  <a:cubicBezTo>
                    <a:pt x="0" y="636400"/>
                    <a:pt x="428575" y="132300"/>
                    <a:pt x="998309" y="15715"/>
                  </a:cubicBezTo>
                  <a:lnTo>
                    <a:pt x="1101283" y="0"/>
                  </a:lnTo>
                  <a:close/>
                </a:path>
              </a:pathLst>
            </a:cu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890E1844-664C-45D5-97B5-BAD9562B9F56}"/>
                </a:ext>
              </a:extLst>
            </p:cNvPr>
            <p:cNvSpPr/>
            <p:nvPr/>
          </p:nvSpPr>
          <p:spPr>
            <a:xfrm>
              <a:off x="2917860" y="2395350"/>
              <a:ext cx="456602" cy="1028728"/>
            </a:xfrm>
            <a:custGeom>
              <a:avLst/>
              <a:gdLst>
                <a:gd name="connsiteX0" fmla="*/ 0 w 1101283"/>
                <a:gd name="connsiteY0" fmla="*/ 0 h 2481199"/>
                <a:gd name="connsiteX1" fmla="*/ 102974 w 1101283"/>
                <a:gd name="connsiteY1" fmla="*/ 15715 h 2481199"/>
                <a:gd name="connsiteX2" fmla="*/ 1101283 w 1101283"/>
                <a:gd name="connsiteY2" fmla="*/ 1240599 h 2481199"/>
                <a:gd name="connsiteX3" fmla="*/ 102974 w 1101283"/>
                <a:gd name="connsiteY3" fmla="*/ 2465483 h 2481199"/>
                <a:gd name="connsiteX4" fmla="*/ 0 w 1101283"/>
                <a:gd name="connsiteY4" fmla="*/ 2481199 h 2481199"/>
                <a:gd name="connsiteX5" fmla="*/ 0 w 1101283"/>
                <a:gd name="connsiteY5" fmla="*/ 2271460 h 2481199"/>
                <a:gd name="connsiteX6" fmla="*/ 61141 w 1101283"/>
                <a:gd name="connsiteY6" fmla="*/ 2262128 h 2481199"/>
                <a:gd name="connsiteX7" fmla="*/ 893711 w 1101283"/>
                <a:gd name="connsiteY7" fmla="*/ 1240599 h 2481199"/>
                <a:gd name="connsiteX8" fmla="*/ 61141 w 1101283"/>
                <a:gd name="connsiteY8" fmla="*/ 219070 h 2481199"/>
                <a:gd name="connsiteX9" fmla="*/ 0 w 1101283"/>
                <a:gd name="connsiteY9" fmla="*/ 209739 h 2481199"/>
                <a:gd name="connsiteX10" fmla="*/ 0 w 1101283"/>
                <a:gd name="connsiteY10" fmla="*/ 0 h 2481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1283" h="2481199">
                  <a:moveTo>
                    <a:pt x="0" y="0"/>
                  </a:moveTo>
                  <a:lnTo>
                    <a:pt x="102974" y="15715"/>
                  </a:lnTo>
                  <a:cubicBezTo>
                    <a:pt x="672708" y="132300"/>
                    <a:pt x="1101283" y="636400"/>
                    <a:pt x="1101283" y="1240599"/>
                  </a:cubicBezTo>
                  <a:cubicBezTo>
                    <a:pt x="1101283" y="1844798"/>
                    <a:pt x="672708" y="2348898"/>
                    <a:pt x="102974" y="2465483"/>
                  </a:cubicBezTo>
                  <a:lnTo>
                    <a:pt x="0" y="2481199"/>
                  </a:lnTo>
                  <a:lnTo>
                    <a:pt x="0" y="2271460"/>
                  </a:lnTo>
                  <a:lnTo>
                    <a:pt x="61141" y="2262128"/>
                  </a:lnTo>
                  <a:cubicBezTo>
                    <a:pt x="536288" y="2164899"/>
                    <a:pt x="893711" y="1744489"/>
                    <a:pt x="893711" y="1240599"/>
                  </a:cubicBezTo>
                  <a:cubicBezTo>
                    <a:pt x="893711" y="736709"/>
                    <a:pt x="536288" y="316300"/>
                    <a:pt x="61141" y="219070"/>
                  </a:cubicBezTo>
                  <a:lnTo>
                    <a:pt x="0" y="209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47C27425-0CD1-43D4-9CAC-4F61D8E007CC}"/>
                </a:ext>
              </a:extLst>
            </p:cNvPr>
            <p:cNvSpPr/>
            <p:nvPr/>
          </p:nvSpPr>
          <p:spPr>
            <a:xfrm>
              <a:off x="2258529" y="2312162"/>
              <a:ext cx="1195107" cy="1195105"/>
            </a:xfrm>
            <a:prstGeom prst="ellipse">
              <a:avLst/>
            </a:prstGeom>
            <a:noFill/>
            <a:ln w="25400" cap="rnd" cmpd="sng" algn="ctr">
              <a:solidFill>
                <a:sysClr val="window" lastClr="FFFFFF">
                  <a:lumMod val="85000"/>
                </a:sysClr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23D4F1B8-0011-4F31-9BCB-4F4F0B8217DF}"/>
                </a:ext>
              </a:extLst>
            </p:cNvPr>
            <p:cNvSpPr/>
            <p:nvPr/>
          </p:nvSpPr>
          <p:spPr>
            <a:xfrm rot="21262495">
              <a:off x="1753836" y="1788373"/>
              <a:ext cx="766298" cy="884826"/>
            </a:xfrm>
            <a:custGeom>
              <a:avLst/>
              <a:gdLst>
                <a:gd name="connsiteX0" fmla="*/ 1586293 w 1586293"/>
                <a:gd name="connsiteY0" fmla="*/ 1373791 h 1831657"/>
                <a:gd name="connsiteX1" fmla="*/ 1586293 w 1586293"/>
                <a:gd name="connsiteY1" fmla="*/ 457962 h 1831657"/>
                <a:gd name="connsiteX2" fmla="*/ 793147 w 1586293"/>
                <a:gd name="connsiteY2" fmla="*/ 0 h 1831657"/>
                <a:gd name="connsiteX3" fmla="*/ 0 w 1586293"/>
                <a:gd name="connsiteY3" fmla="*/ 457962 h 1831657"/>
                <a:gd name="connsiteX4" fmla="*/ 0 w 1586293"/>
                <a:gd name="connsiteY4" fmla="*/ 1373791 h 1831657"/>
                <a:gd name="connsiteX5" fmla="*/ 793147 w 1586293"/>
                <a:gd name="connsiteY5" fmla="*/ 1831658 h 183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6293" h="1831657">
                  <a:moveTo>
                    <a:pt x="1586293" y="1373791"/>
                  </a:moveTo>
                  <a:lnTo>
                    <a:pt x="1586293" y="457962"/>
                  </a:lnTo>
                  <a:lnTo>
                    <a:pt x="793147" y="0"/>
                  </a:lnTo>
                  <a:lnTo>
                    <a:pt x="0" y="457962"/>
                  </a:lnTo>
                  <a:lnTo>
                    <a:pt x="0" y="1373791"/>
                  </a:lnTo>
                  <a:lnTo>
                    <a:pt x="793147" y="1831658"/>
                  </a:lnTo>
                  <a:close/>
                </a:path>
              </a:pathLst>
            </a:custGeom>
            <a:solidFill>
              <a:sysClr val="windowText" lastClr="000000">
                <a:alpha val="18000"/>
              </a:sysClr>
            </a:solidFill>
            <a:ln w="9525" cap="flat">
              <a:noFill/>
              <a:prstDash val="solid"/>
              <a:miter/>
            </a:ln>
            <a:effectLst>
              <a:softEdge rad="330200"/>
            </a:effectLst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2A669904-88DF-493E-A630-B16BC2327BF4}"/>
                </a:ext>
              </a:extLst>
            </p:cNvPr>
            <p:cNvSpPr/>
            <p:nvPr/>
          </p:nvSpPr>
          <p:spPr>
            <a:xfrm>
              <a:off x="1333567" y="2611682"/>
              <a:ext cx="766298" cy="884826"/>
            </a:xfrm>
            <a:custGeom>
              <a:avLst/>
              <a:gdLst>
                <a:gd name="connsiteX0" fmla="*/ 1586293 w 1586293"/>
                <a:gd name="connsiteY0" fmla="*/ 1373791 h 1831657"/>
                <a:gd name="connsiteX1" fmla="*/ 1586293 w 1586293"/>
                <a:gd name="connsiteY1" fmla="*/ 457962 h 1831657"/>
                <a:gd name="connsiteX2" fmla="*/ 793147 w 1586293"/>
                <a:gd name="connsiteY2" fmla="*/ 0 h 1831657"/>
                <a:gd name="connsiteX3" fmla="*/ 0 w 1586293"/>
                <a:gd name="connsiteY3" fmla="*/ 457962 h 1831657"/>
                <a:gd name="connsiteX4" fmla="*/ 0 w 1586293"/>
                <a:gd name="connsiteY4" fmla="*/ 1373791 h 1831657"/>
                <a:gd name="connsiteX5" fmla="*/ 793147 w 1586293"/>
                <a:gd name="connsiteY5" fmla="*/ 1831658 h 183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6293" h="1831657">
                  <a:moveTo>
                    <a:pt x="1586293" y="1373791"/>
                  </a:moveTo>
                  <a:lnTo>
                    <a:pt x="1586293" y="457962"/>
                  </a:lnTo>
                  <a:lnTo>
                    <a:pt x="793147" y="0"/>
                  </a:lnTo>
                  <a:lnTo>
                    <a:pt x="0" y="457962"/>
                  </a:lnTo>
                  <a:lnTo>
                    <a:pt x="0" y="1373791"/>
                  </a:lnTo>
                  <a:lnTo>
                    <a:pt x="793147" y="1831658"/>
                  </a:lnTo>
                  <a:close/>
                </a:path>
              </a:pathLst>
            </a:custGeom>
            <a:solidFill>
              <a:sysClr val="windowText" lastClr="000000">
                <a:alpha val="18000"/>
              </a:sysClr>
            </a:solidFill>
            <a:ln w="9525" cap="flat">
              <a:noFill/>
              <a:prstDash val="solid"/>
              <a:miter/>
            </a:ln>
            <a:effectLst>
              <a:softEdge rad="330200"/>
            </a:effectLst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22E72541-2AFD-4E41-B2D0-D591FF1F612F}"/>
                </a:ext>
              </a:extLst>
            </p:cNvPr>
            <p:cNvSpPr/>
            <p:nvPr/>
          </p:nvSpPr>
          <p:spPr>
            <a:xfrm rot="480315">
              <a:off x="1721379" y="3220540"/>
              <a:ext cx="766298" cy="884826"/>
            </a:xfrm>
            <a:custGeom>
              <a:avLst/>
              <a:gdLst>
                <a:gd name="connsiteX0" fmla="*/ 1586293 w 1586293"/>
                <a:gd name="connsiteY0" fmla="*/ 1373791 h 1831657"/>
                <a:gd name="connsiteX1" fmla="*/ 1586293 w 1586293"/>
                <a:gd name="connsiteY1" fmla="*/ 457962 h 1831657"/>
                <a:gd name="connsiteX2" fmla="*/ 793147 w 1586293"/>
                <a:gd name="connsiteY2" fmla="*/ 0 h 1831657"/>
                <a:gd name="connsiteX3" fmla="*/ 0 w 1586293"/>
                <a:gd name="connsiteY3" fmla="*/ 457962 h 1831657"/>
                <a:gd name="connsiteX4" fmla="*/ 0 w 1586293"/>
                <a:gd name="connsiteY4" fmla="*/ 1373791 h 1831657"/>
                <a:gd name="connsiteX5" fmla="*/ 793147 w 1586293"/>
                <a:gd name="connsiteY5" fmla="*/ 1831658 h 183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6293" h="1831657">
                  <a:moveTo>
                    <a:pt x="1586293" y="1373791"/>
                  </a:moveTo>
                  <a:lnTo>
                    <a:pt x="1586293" y="457962"/>
                  </a:lnTo>
                  <a:lnTo>
                    <a:pt x="793147" y="0"/>
                  </a:lnTo>
                  <a:lnTo>
                    <a:pt x="0" y="457962"/>
                  </a:lnTo>
                  <a:lnTo>
                    <a:pt x="0" y="1373791"/>
                  </a:lnTo>
                  <a:lnTo>
                    <a:pt x="793147" y="1831658"/>
                  </a:lnTo>
                  <a:close/>
                </a:path>
              </a:pathLst>
            </a:custGeom>
            <a:solidFill>
              <a:sysClr val="windowText" lastClr="000000">
                <a:alpha val="18000"/>
              </a:sysClr>
            </a:solidFill>
            <a:ln w="9525" cap="flat">
              <a:noFill/>
              <a:prstDash val="solid"/>
              <a:miter/>
            </a:ln>
            <a:effectLst>
              <a:softEdge rad="330200"/>
            </a:effectLst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B544333B-5EAB-4E40-AFED-0A39B56048D8}"/>
                </a:ext>
              </a:extLst>
            </p:cNvPr>
            <p:cNvSpPr/>
            <p:nvPr/>
          </p:nvSpPr>
          <p:spPr>
            <a:xfrm rot="337505" flipH="1">
              <a:off x="2946897" y="1788373"/>
              <a:ext cx="766298" cy="884826"/>
            </a:xfrm>
            <a:custGeom>
              <a:avLst/>
              <a:gdLst>
                <a:gd name="connsiteX0" fmla="*/ 1586293 w 1586293"/>
                <a:gd name="connsiteY0" fmla="*/ 1373791 h 1831657"/>
                <a:gd name="connsiteX1" fmla="*/ 1586293 w 1586293"/>
                <a:gd name="connsiteY1" fmla="*/ 457962 h 1831657"/>
                <a:gd name="connsiteX2" fmla="*/ 793147 w 1586293"/>
                <a:gd name="connsiteY2" fmla="*/ 0 h 1831657"/>
                <a:gd name="connsiteX3" fmla="*/ 0 w 1586293"/>
                <a:gd name="connsiteY3" fmla="*/ 457962 h 1831657"/>
                <a:gd name="connsiteX4" fmla="*/ 0 w 1586293"/>
                <a:gd name="connsiteY4" fmla="*/ 1373791 h 1831657"/>
                <a:gd name="connsiteX5" fmla="*/ 793147 w 1586293"/>
                <a:gd name="connsiteY5" fmla="*/ 1831658 h 183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6293" h="1831657">
                  <a:moveTo>
                    <a:pt x="1586293" y="1373791"/>
                  </a:moveTo>
                  <a:lnTo>
                    <a:pt x="1586293" y="457962"/>
                  </a:lnTo>
                  <a:lnTo>
                    <a:pt x="793147" y="0"/>
                  </a:lnTo>
                  <a:lnTo>
                    <a:pt x="0" y="457962"/>
                  </a:lnTo>
                  <a:lnTo>
                    <a:pt x="0" y="1373791"/>
                  </a:lnTo>
                  <a:lnTo>
                    <a:pt x="793147" y="1831658"/>
                  </a:lnTo>
                  <a:close/>
                </a:path>
              </a:pathLst>
            </a:custGeom>
            <a:solidFill>
              <a:sysClr val="windowText" lastClr="000000">
                <a:alpha val="18000"/>
              </a:sysClr>
            </a:solidFill>
            <a:ln w="9525" cap="flat">
              <a:noFill/>
              <a:prstDash val="solid"/>
              <a:miter/>
            </a:ln>
            <a:effectLst>
              <a:softEdge rad="330200"/>
            </a:effectLst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F3F6011D-FCA8-4FB4-B623-4AFC3B43B8AA}"/>
                </a:ext>
              </a:extLst>
            </p:cNvPr>
            <p:cNvSpPr/>
            <p:nvPr/>
          </p:nvSpPr>
          <p:spPr>
            <a:xfrm flipH="1">
              <a:off x="3373631" y="2611682"/>
              <a:ext cx="766298" cy="884826"/>
            </a:xfrm>
            <a:custGeom>
              <a:avLst/>
              <a:gdLst>
                <a:gd name="connsiteX0" fmla="*/ 1586293 w 1586293"/>
                <a:gd name="connsiteY0" fmla="*/ 1373791 h 1831657"/>
                <a:gd name="connsiteX1" fmla="*/ 1586293 w 1586293"/>
                <a:gd name="connsiteY1" fmla="*/ 457962 h 1831657"/>
                <a:gd name="connsiteX2" fmla="*/ 793147 w 1586293"/>
                <a:gd name="connsiteY2" fmla="*/ 0 h 1831657"/>
                <a:gd name="connsiteX3" fmla="*/ 0 w 1586293"/>
                <a:gd name="connsiteY3" fmla="*/ 457962 h 1831657"/>
                <a:gd name="connsiteX4" fmla="*/ 0 w 1586293"/>
                <a:gd name="connsiteY4" fmla="*/ 1373791 h 1831657"/>
                <a:gd name="connsiteX5" fmla="*/ 793147 w 1586293"/>
                <a:gd name="connsiteY5" fmla="*/ 1831658 h 183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6293" h="1831657">
                  <a:moveTo>
                    <a:pt x="1586293" y="1373791"/>
                  </a:moveTo>
                  <a:lnTo>
                    <a:pt x="1586293" y="457962"/>
                  </a:lnTo>
                  <a:lnTo>
                    <a:pt x="793147" y="0"/>
                  </a:lnTo>
                  <a:lnTo>
                    <a:pt x="0" y="457962"/>
                  </a:lnTo>
                  <a:lnTo>
                    <a:pt x="0" y="1373791"/>
                  </a:lnTo>
                  <a:lnTo>
                    <a:pt x="793147" y="1831658"/>
                  </a:lnTo>
                  <a:close/>
                </a:path>
              </a:pathLst>
            </a:custGeom>
            <a:solidFill>
              <a:sysClr val="windowText" lastClr="000000">
                <a:alpha val="18000"/>
              </a:sysClr>
            </a:solidFill>
            <a:ln w="9525" cap="flat">
              <a:noFill/>
              <a:prstDash val="solid"/>
              <a:miter/>
            </a:ln>
            <a:effectLst>
              <a:softEdge rad="330200"/>
            </a:effectLst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86C055DE-3936-4332-B62C-C33C5B527038}"/>
                </a:ext>
              </a:extLst>
            </p:cNvPr>
            <p:cNvSpPr/>
            <p:nvPr/>
          </p:nvSpPr>
          <p:spPr>
            <a:xfrm rot="21187948" flipH="1">
              <a:off x="2980583" y="3231395"/>
              <a:ext cx="766298" cy="884826"/>
            </a:xfrm>
            <a:custGeom>
              <a:avLst/>
              <a:gdLst>
                <a:gd name="connsiteX0" fmla="*/ 1586293 w 1586293"/>
                <a:gd name="connsiteY0" fmla="*/ 1373791 h 1831657"/>
                <a:gd name="connsiteX1" fmla="*/ 1586293 w 1586293"/>
                <a:gd name="connsiteY1" fmla="*/ 457962 h 1831657"/>
                <a:gd name="connsiteX2" fmla="*/ 793147 w 1586293"/>
                <a:gd name="connsiteY2" fmla="*/ 0 h 1831657"/>
                <a:gd name="connsiteX3" fmla="*/ 0 w 1586293"/>
                <a:gd name="connsiteY3" fmla="*/ 457962 h 1831657"/>
                <a:gd name="connsiteX4" fmla="*/ 0 w 1586293"/>
                <a:gd name="connsiteY4" fmla="*/ 1373791 h 1831657"/>
                <a:gd name="connsiteX5" fmla="*/ 793147 w 1586293"/>
                <a:gd name="connsiteY5" fmla="*/ 1831658 h 183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6293" h="1831657">
                  <a:moveTo>
                    <a:pt x="1586293" y="1373791"/>
                  </a:moveTo>
                  <a:lnTo>
                    <a:pt x="1586293" y="457962"/>
                  </a:lnTo>
                  <a:lnTo>
                    <a:pt x="793147" y="0"/>
                  </a:lnTo>
                  <a:lnTo>
                    <a:pt x="0" y="457962"/>
                  </a:lnTo>
                  <a:lnTo>
                    <a:pt x="0" y="1373791"/>
                  </a:lnTo>
                  <a:lnTo>
                    <a:pt x="793147" y="1831658"/>
                  </a:lnTo>
                  <a:close/>
                </a:path>
              </a:pathLst>
            </a:custGeom>
            <a:solidFill>
              <a:sysClr val="windowText" lastClr="000000">
                <a:alpha val="18000"/>
              </a:sysClr>
            </a:solidFill>
            <a:ln w="9525" cap="flat">
              <a:noFill/>
              <a:prstDash val="solid"/>
              <a:miter/>
            </a:ln>
            <a:effectLst>
              <a:softEdge rad="330200"/>
            </a:effectLst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1A6F16D6-C919-4C24-9F6C-67727B47E660}"/>
                </a:ext>
              </a:extLst>
            </p:cNvPr>
            <p:cNvSpPr/>
            <p:nvPr/>
          </p:nvSpPr>
          <p:spPr>
            <a:xfrm rot="21262495">
              <a:off x="2029470" y="1823331"/>
              <a:ext cx="455666" cy="526146"/>
            </a:xfrm>
            <a:custGeom>
              <a:avLst/>
              <a:gdLst>
                <a:gd name="connsiteX0" fmla="*/ 1586293 w 1586293"/>
                <a:gd name="connsiteY0" fmla="*/ 1373791 h 1831657"/>
                <a:gd name="connsiteX1" fmla="*/ 1586293 w 1586293"/>
                <a:gd name="connsiteY1" fmla="*/ 457962 h 1831657"/>
                <a:gd name="connsiteX2" fmla="*/ 793147 w 1586293"/>
                <a:gd name="connsiteY2" fmla="*/ 0 h 1831657"/>
                <a:gd name="connsiteX3" fmla="*/ 0 w 1586293"/>
                <a:gd name="connsiteY3" fmla="*/ 457962 h 1831657"/>
                <a:gd name="connsiteX4" fmla="*/ 0 w 1586293"/>
                <a:gd name="connsiteY4" fmla="*/ 1373791 h 1831657"/>
                <a:gd name="connsiteX5" fmla="*/ 793147 w 1586293"/>
                <a:gd name="connsiteY5" fmla="*/ 1831658 h 183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6293" h="1831657">
                  <a:moveTo>
                    <a:pt x="1586293" y="1373791"/>
                  </a:moveTo>
                  <a:lnTo>
                    <a:pt x="1586293" y="457962"/>
                  </a:lnTo>
                  <a:lnTo>
                    <a:pt x="793147" y="0"/>
                  </a:lnTo>
                  <a:lnTo>
                    <a:pt x="0" y="457962"/>
                  </a:lnTo>
                  <a:lnTo>
                    <a:pt x="0" y="1373791"/>
                  </a:lnTo>
                  <a:lnTo>
                    <a:pt x="793147" y="1831658"/>
                  </a:lnTo>
                  <a:close/>
                </a:path>
              </a:pathLst>
            </a:custGeom>
            <a:solidFill>
              <a:sysClr val="window" lastClr="FFFFFF"/>
            </a:solidFill>
            <a:ln w="9525" cap="flat">
              <a:noFill/>
              <a:prstDash val="solid"/>
              <a:miter/>
            </a:ln>
            <a:effectLst>
              <a:innerShdw blurRad="596900">
                <a:prstClr val="black">
                  <a:alpha val="26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7230D73C-C859-4251-A2FE-DBF84B67B2D9}"/>
                </a:ext>
              </a:extLst>
            </p:cNvPr>
            <p:cNvSpPr/>
            <p:nvPr/>
          </p:nvSpPr>
          <p:spPr>
            <a:xfrm rot="21262495">
              <a:off x="1988430" y="1775943"/>
              <a:ext cx="537748" cy="620924"/>
            </a:xfrm>
            <a:custGeom>
              <a:avLst/>
              <a:gdLst>
                <a:gd name="connsiteX0" fmla="*/ 936022 w 1872043"/>
                <a:gd name="connsiteY0" fmla="*/ 2161604 h 2161603"/>
                <a:gd name="connsiteX1" fmla="*/ 0 w 1872043"/>
                <a:gd name="connsiteY1" fmla="*/ 1621250 h 2161603"/>
                <a:gd name="connsiteX2" fmla="*/ 0 w 1872043"/>
                <a:gd name="connsiteY2" fmla="*/ 540449 h 2161603"/>
                <a:gd name="connsiteX3" fmla="*/ 936022 w 1872043"/>
                <a:gd name="connsiteY3" fmla="*/ 0 h 2161603"/>
                <a:gd name="connsiteX4" fmla="*/ 1872043 w 1872043"/>
                <a:gd name="connsiteY4" fmla="*/ 540449 h 2161603"/>
                <a:gd name="connsiteX5" fmla="*/ 1872043 w 1872043"/>
                <a:gd name="connsiteY5" fmla="*/ 1621250 h 2161603"/>
                <a:gd name="connsiteX6" fmla="*/ 936022 w 1872043"/>
                <a:gd name="connsiteY6" fmla="*/ 2161604 h 2161603"/>
                <a:gd name="connsiteX7" fmla="*/ 285750 w 1872043"/>
                <a:gd name="connsiteY7" fmla="*/ 1456277 h 2161603"/>
                <a:gd name="connsiteX8" fmla="*/ 936022 w 1872043"/>
                <a:gd name="connsiteY8" fmla="*/ 1831753 h 2161603"/>
                <a:gd name="connsiteX9" fmla="*/ 1586293 w 1872043"/>
                <a:gd name="connsiteY9" fmla="*/ 1456277 h 2161603"/>
                <a:gd name="connsiteX10" fmla="*/ 1586293 w 1872043"/>
                <a:gd name="connsiteY10" fmla="*/ 705422 h 2161603"/>
                <a:gd name="connsiteX11" fmla="*/ 936022 w 1872043"/>
                <a:gd name="connsiteY11" fmla="*/ 329946 h 2161603"/>
                <a:gd name="connsiteX12" fmla="*/ 285750 w 1872043"/>
                <a:gd name="connsiteY12" fmla="*/ 705422 h 2161603"/>
                <a:gd name="connsiteX13" fmla="*/ 285750 w 1872043"/>
                <a:gd name="connsiteY13" fmla="*/ 1456277 h 2161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72043" h="2161603">
                  <a:moveTo>
                    <a:pt x="936022" y="2161604"/>
                  </a:moveTo>
                  <a:lnTo>
                    <a:pt x="0" y="1621250"/>
                  </a:lnTo>
                  <a:lnTo>
                    <a:pt x="0" y="540449"/>
                  </a:lnTo>
                  <a:lnTo>
                    <a:pt x="936022" y="0"/>
                  </a:lnTo>
                  <a:lnTo>
                    <a:pt x="1872043" y="540449"/>
                  </a:lnTo>
                  <a:lnTo>
                    <a:pt x="1872043" y="1621250"/>
                  </a:lnTo>
                  <a:lnTo>
                    <a:pt x="936022" y="2161604"/>
                  </a:lnTo>
                  <a:close/>
                  <a:moveTo>
                    <a:pt x="285750" y="1456277"/>
                  </a:moveTo>
                  <a:lnTo>
                    <a:pt x="936022" y="1831753"/>
                  </a:lnTo>
                  <a:lnTo>
                    <a:pt x="1586293" y="1456277"/>
                  </a:lnTo>
                  <a:lnTo>
                    <a:pt x="1586293" y="705422"/>
                  </a:lnTo>
                  <a:lnTo>
                    <a:pt x="936022" y="329946"/>
                  </a:lnTo>
                  <a:lnTo>
                    <a:pt x="285750" y="705422"/>
                  </a:lnTo>
                  <a:lnTo>
                    <a:pt x="285750" y="1456277"/>
                  </a:lnTo>
                  <a:close/>
                </a:path>
              </a:pathLst>
            </a:custGeom>
            <a:gradFill>
              <a:gsLst>
                <a:gs pos="0">
                  <a:srgbClr val="ED7D31"/>
                </a:gs>
                <a:gs pos="100000">
                  <a:srgbClr val="4472C4"/>
                </a:gs>
              </a:gsLst>
              <a:lin ang="540000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EA0A38BB-0DE0-4ADE-A767-66526C2B92D0}"/>
                </a:ext>
              </a:extLst>
            </p:cNvPr>
            <p:cNvSpPr/>
            <p:nvPr/>
          </p:nvSpPr>
          <p:spPr>
            <a:xfrm>
              <a:off x="1609201" y="2646640"/>
              <a:ext cx="455666" cy="526146"/>
            </a:xfrm>
            <a:custGeom>
              <a:avLst/>
              <a:gdLst>
                <a:gd name="connsiteX0" fmla="*/ 1586293 w 1586293"/>
                <a:gd name="connsiteY0" fmla="*/ 1373791 h 1831657"/>
                <a:gd name="connsiteX1" fmla="*/ 1586293 w 1586293"/>
                <a:gd name="connsiteY1" fmla="*/ 457962 h 1831657"/>
                <a:gd name="connsiteX2" fmla="*/ 793147 w 1586293"/>
                <a:gd name="connsiteY2" fmla="*/ 0 h 1831657"/>
                <a:gd name="connsiteX3" fmla="*/ 0 w 1586293"/>
                <a:gd name="connsiteY3" fmla="*/ 457962 h 1831657"/>
                <a:gd name="connsiteX4" fmla="*/ 0 w 1586293"/>
                <a:gd name="connsiteY4" fmla="*/ 1373791 h 1831657"/>
                <a:gd name="connsiteX5" fmla="*/ 793147 w 1586293"/>
                <a:gd name="connsiteY5" fmla="*/ 1831658 h 183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6293" h="1831657">
                  <a:moveTo>
                    <a:pt x="1586293" y="1373791"/>
                  </a:moveTo>
                  <a:lnTo>
                    <a:pt x="1586293" y="457962"/>
                  </a:lnTo>
                  <a:lnTo>
                    <a:pt x="793147" y="0"/>
                  </a:lnTo>
                  <a:lnTo>
                    <a:pt x="0" y="457962"/>
                  </a:lnTo>
                  <a:lnTo>
                    <a:pt x="0" y="1373791"/>
                  </a:lnTo>
                  <a:lnTo>
                    <a:pt x="793147" y="1831658"/>
                  </a:lnTo>
                  <a:close/>
                </a:path>
              </a:pathLst>
            </a:custGeom>
            <a:solidFill>
              <a:sysClr val="window" lastClr="FFFFFF"/>
            </a:solidFill>
            <a:ln w="9525" cap="flat">
              <a:noFill/>
              <a:prstDash val="solid"/>
              <a:miter/>
            </a:ln>
            <a:effectLst>
              <a:innerShdw blurRad="596900">
                <a:prstClr val="black">
                  <a:alpha val="26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F006F627-20CC-49C9-AD9C-20CEAF059807}"/>
                </a:ext>
              </a:extLst>
            </p:cNvPr>
            <p:cNvSpPr/>
            <p:nvPr/>
          </p:nvSpPr>
          <p:spPr>
            <a:xfrm>
              <a:off x="1568160" y="2599253"/>
              <a:ext cx="537748" cy="620924"/>
            </a:xfrm>
            <a:custGeom>
              <a:avLst/>
              <a:gdLst>
                <a:gd name="connsiteX0" fmla="*/ 936022 w 1872043"/>
                <a:gd name="connsiteY0" fmla="*/ 2161604 h 2161603"/>
                <a:gd name="connsiteX1" fmla="*/ 0 w 1872043"/>
                <a:gd name="connsiteY1" fmla="*/ 1621250 h 2161603"/>
                <a:gd name="connsiteX2" fmla="*/ 0 w 1872043"/>
                <a:gd name="connsiteY2" fmla="*/ 540449 h 2161603"/>
                <a:gd name="connsiteX3" fmla="*/ 936022 w 1872043"/>
                <a:gd name="connsiteY3" fmla="*/ 0 h 2161603"/>
                <a:gd name="connsiteX4" fmla="*/ 1872043 w 1872043"/>
                <a:gd name="connsiteY4" fmla="*/ 540449 h 2161603"/>
                <a:gd name="connsiteX5" fmla="*/ 1872043 w 1872043"/>
                <a:gd name="connsiteY5" fmla="*/ 1621250 h 2161603"/>
                <a:gd name="connsiteX6" fmla="*/ 936022 w 1872043"/>
                <a:gd name="connsiteY6" fmla="*/ 2161604 h 2161603"/>
                <a:gd name="connsiteX7" fmla="*/ 285750 w 1872043"/>
                <a:gd name="connsiteY7" fmla="*/ 1456277 h 2161603"/>
                <a:gd name="connsiteX8" fmla="*/ 936022 w 1872043"/>
                <a:gd name="connsiteY8" fmla="*/ 1831753 h 2161603"/>
                <a:gd name="connsiteX9" fmla="*/ 1586293 w 1872043"/>
                <a:gd name="connsiteY9" fmla="*/ 1456277 h 2161603"/>
                <a:gd name="connsiteX10" fmla="*/ 1586293 w 1872043"/>
                <a:gd name="connsiteY10" fmla="*/ 705422 h 2161603"/>
                <a:gd name="connsiteX11" fmla="*/ 936022 w 1872043"/>
                <a:gd name="connsiteY11" fmla="*/ 329946 h 2161603"/>
                <a:gd name="connsiteX12" fmla="*/ 285750 w 1872043"/>
                <a:gd name="connsiteY12" fmla="*/ 705422 h 2161603"/>
                <a:gd name="connsiteX13" fmla="*/ 285750 w 1872043"/>
                <a:gd name="connsiteY13" fmla="*/ 1456277 h 2161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72043" h="2161603">
                  <a:moveTo>
                    <a:pt x="936022" y="2161604"/>
                  </a:moveTo>
                  <a:lnTo>
                    <a:pt x="0" y="1621250"/>
                  </a:lnTo>
                  <a:lnTo>
                    <a:pt x="0" y="540449"/>
                  </a:lnTo>
                  <a:lnTo>
                    <a:pt x="936022" y="0"/>
                  </a:lnTo>
                  <a:lnTo>
                    <a:pt x="1872043" y="540449"/>
                  </a:lnTo>
                  <a:lnTo>
                    <a:pt x="1872043" y="1621250"/>
                  </a:lnTo>
                  <a:lnTo>
                    <a:pt x="936022" y="2161604"/>
                  </a:lnTo>
                  <a:close/>
                  <a:moveTo>
                    <a:pt x="285750" y="1456277"/>
                  </a:moveTo>
                  <a:lnTo>
                    <a:pt x="936022" y="1831753"/>
                  </a:lnTo>
                  <a:lnTo>
                    <a:pt x="1586293" y="1456277"/>
                  </a:lnTo>
                  <a:lnTo>
                    <a:pt x="1586293" y="705422"/>
                  </a:lnTo>
                  <a:lnTo>
                    <a:pt x="936022" y="329946"/>
                  </a:lnTo>
                  <a:lnTo>
                    <a:pt x="285750" y="705422"/>
                  </a:lnTo>
                  <a:lnTo>
                    <a:pt x="285750" y="1456277"/>
                  </a:lnTo>
                  <a:close/>
                </a:path>
              </a:pathLst>
            </a:custGeom>
            <a:gradFill>
              <a:gsLst>
                <a:gs pos="0">
                  <a:srgbClr val="ED7D31"/>
                </a:gs>
                <a:gs pos="100000">
                  <a:srgbClr val="4472C4"/>
                </a:gs>
              </a:gsLst>
              <a:lin ang="540000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F9F71BB2-4977-4C7D-875E-33D6EB32510B}"/>
                </a:ext>
              </a:extLst>
            </p:cNvPr>
            <p:cNvSpPr/>
            <p:nvPr/>
          </p:nvSpPr>
          <p:spPr>
            <a:xfrm rot="480315">
              <a:off x="1997014" y="3443480"/>
              <a:ext cx="455666" cy="526146"/>
            </a:xfrm>
            <a:custGeom>
              <a:avLst/>
              <a:gdLst>
                <a:gd name="connsiteX0" fmla="*/ 1586293 w 1586293"/>
                <a:gd name="connsiteY0" fmla="*/ 1373791 h 1831657"/>
                <a:gd name="connsiteX1" fmla="*/ 1586293 w 1586293"/>
                <a:gd name="connsiteY1" fmla="*/ 457962 h 1831657"/>
                <a:gd name="connsiteX2" fmla="*/ 793147 w 1586293"/>
                <a:gd name="connsiteY2" fmla="*/ 0 h 1831657"/>
                <a:gd name="connsiteX3" fmla="*/ 0 w 1586293"/>
                <a:gd name="connsiteY3" fmla="*/ 457962 h 1831657"/>
                <a:gd name="connsiteX4" fmla="*/ 0 w 1586293"/>
                <a:gd name="connsiteY4" fmla="*/ 1373791 h 1831657"/>
                <a:gd name="connsiteX5" fmla="*/ 793147 w 1586293"/>
                <a:gd name="connsiteY5" fmla="*/ 1831658 h 183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6293" h="1831657">
                  <a:moveTo>
                    <a:pt x="1586293" y="1373791"/>
                  </a:moveTo>
                  <a:lnTo>
                    <a:pt x="1586293" y="457962"/>
                  </a:lnTo>
                  <a:lnTo>
                    <a:pt x="793147" y="0"/>
                  </a:lnTo>
                  <a:lnTo>
                    <a:pt x="0" y="457962"/>
                  </a:lnTo>
                  <a:lnTo>
                    <a:pt x="0" y="1373791"/>
                  </a:lnTo>
                  <a:lnTo>
                    <a:pt x="793147" y="1831658"/>
                  </a:lnTo>
                  <a:close/>
                </a:path>
              </a:pathLst>
            </a:custGeom>
            <a:solidFill>
              <a:sysClr val="window" lastClr="FFFFFF"/>
            </a:solidFill>
            <a:ln w="9525" cap="flat">
              <a:noFill/>
              <a:prstDash val="solid"/>
              <a:miter/>
            </a:ln>
            <a:effectLst>
              <a:innerShdw blurRad="596900">
                <a:prstClr val="black">
                  <a:alpha val="26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0F4C11F-6BA5-40CC-9E9D-B0F7F2D63376}"/>
                </a:ext>
              </a:extLst>
            </p:cNvPr>
            <p:cNvSpPr/>
            <p:nvPr/>
          </p:nvSpPr>
          <p:spPr>
            <a:xfrm rot="480315">
              <a:off x="1955974" y="3396093"/>
              <a:ext cx="537748" cy="620924"/>
            </a:xfrm>
            <a:custGeom>
              <a:avLst/>
              <a:gdLst>
                <a:gd name="connsiteX0" fmla="*/ 936022 w 1872043"/>
                <a:gd name="connsiteY0" fmla="*/ 2161604 h 2161603"/>
                <a:gd name="connsiteX1" fmla="*/ 0 w 1872043"/>
                <a:gd name="connsiteY1" fmla="*/ 1621250 h 2161603"/>
                <a:gd name="connsiteX2" fmla="*/ 0 w 1872043"/>
                <a:gd name="connsiteY2" fmla="*/ 540449 h 2161603"/>
                <a:gd name="connsiteX3" fmla="*/ 936022 w 1872043"/>
                <a:gd name="connsiteY3" fmla="*/ 0 h 2161603"/>
                <a:gd name="connsiteX4" fmla="*/ 1872043 w 1872043"/>
                <a:gd name="connsiteY4" fmla="*/ 540449 h 2161603"/>
                <a:gd name="connsiteX5" fmla="*/ 1872043 w 1872043"/>
                <a:gd name="connsiteY5" fmla="*/ 1621250 h 2161603"/>
                <a:gd name="connsiteX6" fmla="*/ 936022 w 1872043"/>
                <a:gd name="connsiteY6" fmla="*/ 2161604 h 2161603"/>
                <a:gd name="connsiteX7" fmla="*/ 285750 w 1872043"/>
                <a:gd name="connsiteY7" fmla="*/ 1456277 h 2161603"/>
                <a:gd name="connsiteX8" fmla="*/ 936022 w 1872043"/>
                <a:gd name="connsiteY8" fmla="*/ 1831753 h 2161603"/>
                <a:gd name="connsiteX9" fmla="*/ 1586293 w 1872043"/>
                <a:gd name="connsiteY9" fmla="*/ 1456277 h 2161603"/>
                <a:gd name="connsiteX10" fmla="*/ 1586293 w 1872043"/>
                <a:gd name="connsiteY10" fmla="*/ 705422 h 2161603"/>
                <a:gd name="connsiteX11" fmla="*/ 936022 w 1872043"/>
                <a:gd name="connsiteY11" fmla="*/ 329946 h 2161603"/>
                <a:gd name="connsiteX12" fmla="*/ 285750 w 1872043"/>
                <a:gd name="connsiteY12" fmla="*/ 705422 h 2161603"/>
                <a:gd name="connsiteX13" fmla="*/ 285750 w 1872043"/>
                <a:gd name="connsiteY13" fmla="*/ 1456277 h 2161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72043" h="2161603">
                  <a:moveTo>
                    <a:pt x="936022" y="2161604"/>
                  </a:moveTo>
                  <a:lnTo>
                    <a:pt x="0" y="1621250"/>
                  </a:lnTo>
                  <a:lnTo>
                    <a:pt x="0" y="540449"/>
                  </a:lnTo>
                  <a:lnTo>
                    <a:pt x="936022" y="0"/>
                  </a:lnTo>
                  <a:lnTo>
                    <a:pt x="1872043" y="540449"/>
                  </a:lnTo>
                  <a:lnTo>
                    <a:pt x="1872043" y="1621250"/>
                  </a:lnTo>
                  <a:lnTo>
                    <a:pt x="936022" y="2161604"/>
                  </a:lnTo>
                  <a:close/>
                  <a:moveTo>
                    <a:pt x="285750" y="1456277"/>
                  </a:moveTo>
                  <a:lnTo>
                    <a:pt x="936022" y="1831753"/>
                  </a:lnTo>
                  <a:lnTo>
                    <a:pt x="1586293" y="1456277"/>
                  </a:lnTo>
                  <a:lnTo>
                    <a:pt x="1586293" y="705422"/>
                  </a:lnTo>
                  <a:lnTo>
                    <a:pt x="936022" y="329946"/>
                  </a:lnTo>
                  <a:lnTo>
                    <a:pt x="285750" y="705422"/>
                  </a:lnTo>
                  <a:lnTo>
                    <a:pt x="285750" y="1456277"/>
                  </a:lnTo>
                  <a:close/>
                </a:path>
              </a:pathLst>
            </a:custGeom>
            <a:gradFill>
              <a:gsLst>
                <a:gs pos="0">
                  <a:srgbClr val="ED7D31"/>
                </a:gs>
                <a:gs pos="100000">
                  <a:srgbClr val="4472C4"/>
                </a:gs>
              </a:gsLst>
              <a:lin ang="540000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8138EC4B-5941-4C9B-9B47-E9564703BC17}"/>
                </a:ext>
              </a:extLst>
            </p:cNvPr>
            <p:cNvSpPr/>
            <p:nvPr/>
          </p:nvSpPr>
          <p:spPr>
            <a:xfrm rot="337505" flipH="1">
              <a:off x="3222531" y="1823331"/>
              <a:ext cx="455666" cy="526146"/>
            </a:xfrm>
            <a:custGeom>
              <a:avLst/>
              <a:gdLst>
                <a:gd name="connsiteX0" fmla="*/ 1586293 w 1586293"/>
                <a:gd name="connsiteY0" fmla="*/ 1373791 h 1831657"/>
                <a:gd name="connsiteX1" fmla="*/ 1586293 w 1586293"/>
                <a:gd name="connsiteY1" fmla="*/ 457962 h 1831657"/>
                <a:gd name="connsiteX2" fmla="*/ 793147 w 1586293"/>
                <a:gd name="connsiteY2" fmla="*/ 0 h 1831657"/>
                <a:gd name="connsiteX3" fmla="*/ 0 w 1586293"/>
                <a:gd name="connsiteY3" fmla="*/ 457962 h 1831657"/>
                <a:gd name="connsiteX4" fmla="*/ 0 w 1586293"/>
                <a:gd name="connsiteY4" fmla="*/ 1373791 h 1831657"/>
                <a:gd name="connsiteX5" fmla="*/ 793147 w 1586293"/>
                <a:gd name="connsiteY5" fmla="*/ 1831658 h 183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6293" h="1831657">
                  <a:moveTo>
                    <a:pt x="1586293" y="1373791"/>
                  </a:moveTo>
                  <a:lnTo>
                    <a:pt x="1586293" y="457962"/>
                  </a:lnTo>
                  <a:lnTo>
                    <a:pt x="793147" y="0"/>
                  </a:lnTo>
                  <a:lnTo>
                    <a:pt x="0" y="457962"/>
                  </a:lnTo>
                  <a:lnTo>
                    <a:pt x="0" y="1373791"/>
                  </a:lnTo>
                  <a:lnTo>
                    <a:pt x="793147" y="1831658"/>
                  </a:lnTo>
                  <a:close/>
                </a:path>
              </a:pathLst>
            </a:custGeom>
            <a:solidFill>
              <a:sysClr val="window" lastClr="FFFFFF"/>
            </a:solidFill>
            <a:ln w="9525" cap="flat">
              <a:noFill/>
              <a:prstDash val="solid"/>
              <a:miter/>
            </a:ln>
            <a:effectLst>
              <a:innerShdw blurRad="596900">
                <a:prstClr val="black">
                  <a:alpha val="26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DD115B34-3EFA-46CA-8211-DE69FFD09DA1}"/>
                </a:ext>
              </a:extLst>
            </p:cNvPr>
            <p:cNvSpPr/>
            <p:nvPr/>
          </p:nvSpPr>
          <p:spPr>
            <a:xfrm rot="337505" flipH="1">
              <a:off x="3181491" y="1775943"/>
              <a:ext cx="537748" cy="620924"/>
            </a:xfrm>
            <a:custGeom>
              <a:avLst/>
              <a:gdLst>
                <a:gd name="connsiteX0" fmla="*/ 936022 w 1872043"/>
                <a:gd name="connsiteY0" fmla="*/ 2161604 h 2161603"/>
                <a:gd name="connsiteX1" fmla="*/ 0 w 1872043"/>
                <a:gd name="connsiteY1" fmla="*/ 1621250 h 2161603"/>
                <a:gd name="connsiteX2" fmla="*/ 0 w 1872043"/>
                <a:gd name="connsiteY2" fmla="*/ 540449 h 2161603"/>
                <a:gd name="connsiteX3" fmla="*/ 936022 w 1872043"/>
                <a:gd name="connsiteY3" fmla="*/ 0 h 2161603"/>
                <a:gd name="connsiteX4" fmla="*/ 1872043 w 1872043"/>
                <a:gd name="connsiteY4" fmla="*/ 540449 h 2161603"/>
                <a:gd name="connsiteX5" fmla="*/ 1872043 w 1872043"/>
                <a:gd name="connsiteY5" fmla="*/ 1621250 h 2161603"/>
                <a:gd name="connsiteX6" fmla="*/ 936022 w 1872043"/>
                <a:gd name="connsiteY6" fmla="*/ 2161604 h 2161603"/>
                <a:gd name="connsiteX7" fmla="*/ 285750 w 1872043"/>
                <a:gd name="connsiteY7" fmla="*/ 1456277 h 2161603"/>
                <a:gd name="connsiteX8" fmla="*/ 936022 w 1872043"/>
                <a:gd name="connsiteY8" fmla="*/ 1831753 h 2161603"/>
                <a:gd name="connsiteX9" fmla="*/ 1586293 w 1872043"/>
                <a:gd name="connsiteY9" fmla="*/ 1456277 h 2161603"/>
                <a:gd name="connsiteX10" fmla="*/ 1586293 w 1872043"/>
                <a:gd name="connsiteY10" fmla="*/ 705422 h 2161603"/>
                <a:gd name="connsiteX11" fmla="*/ 936022 w 1872043"/>
                <a:gd name="connsiteY11" fmla="*/ 329946 h 2161603"/>
                <a:gd name="connsiteX12" fmla="*/ 285750 w 1872043"/>
                <a:gd name="connsiteY12" fmla="*/ 705422 h 2161603"/>
                <a:gd name="connsiteX13" fmla="*/ 285750 w 1872043"/>
                <a:gd name="connsiteY13" fmla="*/ 1456277 h 2161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72043" h="2161603">
                  <a:moveTo>
                    <a:pt x="936022" y="2161604"/>
                  </a:moveTo>
                  <a:lnTo>
                    <a:pt x="0" y="1621250"/>
                  </a:lnTo>
                  <a:lnTo>
                    <a:pt x="0" y="540449"/>
                  </a:lnTo>
                  <a:lnTo>
                    <a:pt x="936022" y="0"/>
                  </a:lnTo>
                  <a:lnTo>
                    <a:pt x="1872043" y="540449"/>
                  </a:lnTo>
                  <a:lnTo>
                    <a:pt x="1872043" y="1621250"/>
                  </a:lnTo>
                  <a:lnTo>
                    <a:pt x="936022" y="2161604"/>
                  </a:lnTo>
                  <a:close/>
                  <a:moveTo>
                    <a:pt x="285750" y="1456277"/>
                  </a:moveTo>
                  <a:lnTo>
                    <a:pt x="936022" y="1831753"/>
                  </a:lnTo>
                  <a:lnTo>
                    <a:pt x="1586293" y="1456277"/>
                  </a:lnTo>
                  <a:lnTo>
                    <a:pt x="1586293" y="705422"/>
                  </a:lnTo>
                  <a:lnTo>
                    <a:pt x="936022" y="329946"/>
                  </a:lnTo>
                  <a:lnTo>
                    <a:pt x="285750" y="705422"/>
                  </a:lnTo>
                  <a:lnTo>
                    <a:pt x="285750" y="1456277"/>
                  </a:lnTo>
                  <a:close/>
                </a:path>
              </a:pathLst>
            </a:custGeom>
            <a:gradFill>
              <a:gsLst>
                <a:gs pos="0">
                  <a:srgbClr val="ED7D31"/>
                </a:gs>
                <a:gs pos="100000">
                  <a:srgbClr val="4472C4"/>
                </a:gs>
              </a:gsLst>
              <a:lin ang="540000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95D9AB1D-2234-4323-BB13-44FD502134B8}"/>
                </a:ext>
              </a:extLst>
            </p:cNvPr>
            <p:cNvSpPr/>
            <p:nvPr/>
          </p:nvSpPr>
          <p:spPr>
            <a:xfrm flipH="1">
              <a:off x="3649266" y="2646640"/>
              <a:ext cx="455666" cy="526146"/>
            </a:xfrm>
            <a:custGeom>
              <a:avLst/>
              <a:gdLst>
                <a:gd name="connsiteX0" fmla="*/ 1586293 w 1586293"/>
                <a:gd name="connsiteY0" fmla="*/ 1373791 h 1831657"/>
                <a:gd name="connsiteX1" fmla="*/ 1586293 w 1586293"/>
                <a:gd name="connsiteY1" fmla="*/ 457962 h 1831657"/>
                <a:gd name="connsiteX2" fmla="*/ 793147 w 1586293"/>
                <a:gd name="connsiteY2" fmla="*/ 0 h 1831657"/>
                <a:gd name="connsiteX3" fmla="*/ 0 w 1586293"/>
                <a:gd name="connsiteY3" fmla="*/ 457962 h 1831657"/>
                <a:gd name="connsiteX4" fmla="*/ 0 w 1586293"/>
                <a:gd name="connsiteY4" fmla="*/ 1373791 h 1831657"/>
                <a:gd name="connsiteX5" fmla="*/ 793147 w 1586293"/>
                <a:gd name="connsiteY5" fmla="*/ 1831658 h 183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6293" h="1831657">
                  <a:moveTo>
                    <a:pt x="1586293" y="1373791"/>
                  </a:moveTo>
                  <a:lnTo>
                    <a:pt x="1586293" y="457962"/>
                  </a:lnTo>
                  <a:lnTo>
                    <a:pt x="793147" y="0"/>
                  </a:lnTo>
                  <a:lnTo>
                    <a:pt x="0" y="457962"/>
                  </a:lnTo>
                  <a:lnTo>
                    <a:pt x="0" y="1373791"/>
                  </a:lnTo>
                  <a:lnTo>
                    <a:pt x="793147" y="1831658"/>
                  </a:lnTo>
                  <a:close/>
                </a:path>
              </a:pathLst>
            </a:custGeom>
            <a:solidFill>
              <a:sysClr val="window" lastClr="FFFFFF"/>
            </a:solidFill>
            <a:ln w="9525" cap="flat">
              <a:noFill/>
              <a:prstDash val="solid"/>
              <a:miter/>
            </a:ln>
            <a:effectLst>
              <a:innerShdw blurRad="596900">
                <a:prstClr val="black">
                  <a:alpha val="26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2244BCC-E406-435F-AE8E-489DCDCFC504}"/>
                </a:ext>
              </a:extLst>
            </p:cNvPr>
            <p:cNvSpPr/>
            <p:nvPr/>
          </p:nvSpPr>
          <p:spPr>
            <a:xfrm flipH="1">
              <a:off x="3608225" y="2599253"/>
              <a:ext cx="537748" cy="620924"/>
            </a:xfrm>
            <a:custGeom>
              <a:avLst/>
              <a:gdLst>
                <a:gd name="connsiteX0" fmla="*/ 936022 w 1872043"/>
                <a:gd name="connsiteY0" fmla="*/ 2161604 h 2161603"/>
                <a:gd name="connsiteX1" fmla="*/ 0 w 1872043"/>
                <a:gd name="connsiteY1" fmla="*/ 1621250 h 2161603"/>
                <a:gd name="connsiteX2" fmla="*/ 0 w 1872043"/>
                <a:gd name="connsiteY2" fmla="*/ 540449 h 2161603"/>
                <a:gd name="connsiteX3" fmla="*/ 936022 w 1872043"/>
                <a:gd name="connsiteY3" fmla="*/ 0 h 2161603"/>
                <a:gd name="connsiteX4" fmla="*/ 1872043 w 1872043"/>
                <a:gd name="connsiteY4" fmla="*/ 540449 h 2161603"/>
                <a:gd name="connsiteX5" fmla="*/ 1872043 w 1872043"/>
                <a:gd name="connsiteY5" fmla="*/ 1621250 h 2161603"/>
                <a:gd name="connsiteX6" fmla="*/ 936022 w 1872043"/>
                <a:gd name="connsiteY6" fmla="*/ 2161604 h 2161603"/>
                <a:gd name="connsiteX7" fmla="*/ 285750 w 1872043"/>
                <a:gd name="connsiteY7" fmla="*/ 1456277 h 2161603"/>
                <a:gd name="connsiteX8" fmla="*/ 936022 w 1872043"/>
                <a:gd name="connsiteY8" fmla="*/ 1831753 h 2161603"/>
                <a:gd name="connsiteX9" fmla="*/ 1586293 w 1872043"/>
                <a:gd name="connsiteY9" fmla="*/ 1456277 h 2161603"/>
                <a:gd name="connsiteX10" fmla="*/ 1586293 w 1872043"/>
                <a:gd name="connsiteY10" fmla="*/ 705422 h 2161603"/>
                <a:gd name="connsiteX11" fmla="*/ 936022 w 1872043"/>
                <a:gd name="connsiteY11" fmla="*/ 329946 h 2161603"/>
                <a:gd name="connsiteX12" fmla="*/ 285750 w 1872043"/>
                <a:gd name="connsiteY12" fmla="*/ 705422 h 2161603"/>
                <a:gd name="connsiteX13" fmla="*/ 285750 w 1872043"/>
                <a:gd name="connsiteY13" fmla="*/ 1456277 h 2161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72043" h="2161603">
                  <a:moveTo>
                    <a:pt x="936022" y="2161604"/>
                  </a:moveTo>
                  <a:lnTo>
                    <a:pt x="0" y="1621250"/>
                  </a:lnTo>
                  <a:lnTo>
                    <a:pt x="0" y="540449"/>
                  </a:lnTo>
                  <a:lnTo>
                    <a:pt x="936022" y="0"/>
                  </a:lnTo>
                  <a:lnTo>
                    <a:pt x="1872043" y="540449"/>
                  </a:lnTo>
                  <a:lnTo>
                    <a:pt x="1872043" y="1621250"/>
                  </a:lnTo>
                  <a:lnTo>
                    <a:pt x="936022" y="2161604"/>
                  </a:lnTo>
                  <a:close/>
                  <a:moveTo>
                    <a:pt x="285750" y="1456277"/>
                  </a:moveTo>
                  <a:lnTo>
                    <a:pt x="936022" y="1831753"/>
                  </a:lnTo>
                  <a:lnTo>
                    <a:pt x="1586293" y="1456277"/>
                  </a:lnTo>
                  <a:lnTo>
                    <a:pt x="1586293" y="705422"/>
                  </a:lnTo>
                  <a:lnTo>
                    <a:pt x="936022" y="329946"/>
                  </a:lnTo>
                  <a:lnTo>
                    <a:pt x="285750" y="705422"/>
                  </a:lnTo>
                  <a:lnTo>
                    <a:pt x="285750" y="1456277"/>
                  </a:lnTo>
                  <a:close/>
                </a:path>
              </a:pathLst>
            </a:custGeom>
            <a:gradFill>
              <a:gsLst>
                <a:gs pos="0">
                  <a:srgbClr val="ED7D31"/>
                </a:gs>
                <a:gs pos="100000">
                  <a:srgbClr val="4472C4"/>
                </a:gs>
              </a:gsLst>
              <a:lin ang="540000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10FC18C3-1E6A-4269-93B7-B8BA7C137285}"/>
                </a:ext>
              </a:extLst>
            </p:cNvPr>
            <p:cNvSpPr/>
            <p:nvPr/>
          </p:nvSpPr>
          <p:spPr>
            <a:xfrm rot="21187948" flipH="1">
              <a:off x="3256218" y="3454335"/>
              <a:ext cx="455666" cy="526146"/>
            </a:xfrm>
            <a:custGeom>
              <a:avLst/>
              <a:gdLst>
                <a:gd name="connsiteX0" fmla="*/ 1586293 w 1586293"/>
                <a:gd name="connsiteY0" fmla="*/ 1373791 h 1831657"/>
                <a:gd name="connsiteX1" fmla="*/ 1586293 w 1586293"/>
                <a:gd name="connsiteY1" fmla="*/ 457962 h 1831657"/>
                <a:gd name="connsiteX2" fmla="*/ 793147 w 1586293"/>
                <a:gd name="connsiteY2" fmla="*/ 0 h 1831657"/>
                <a:gd name="connsiteX3" fmla="*/ 0 w 1586293"/>
                <a:gd name="connsiteY3" fmla="*/ 457962 h 1831657"/>
                <a:gd name="connsiteX4" fmla="*/ 0 w 1586293"/>
                <a:gd name="connsiteY4" fmla="*/ 1373791 h 1831657"/>
                <a:gd name="connsiteX5" fmla="*/ 793147 w 1586293"/>
                <a:gd name="connsiteY5" fmla="*/ 1831658 h 1831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6293" h="1831657">
                  <a:moveTo>
                    <a:pt x="1586293" y="1373791"/>
                  </a:moveTo>
                  <a:lnTo>
                    <a:pt x="1586293" y="457962"/>
                  </a:lnTo>
                  <a:lnTo>
                    <a:pt x="793147" y="0"/>
                  </a:lnTo>
                  <a:lnTo>
                    <a:pt x="0" y="457962"/>
                  </a:lnTo>
                  <a:lnTo>
                    <a:pt x="0" y="1373791"/>
                  </a:lnTo>
                  <a:lnTo>
                    <a:pt x="793147" y="1831658"/>
                  </a:lnTo>
                  <a:close/>
                </a:path>
              </a:pathLst>
            </a:custGeom>
            <a:solidFill>
              <a:sysClr val="window" lastClr="FFFFFF"/>
            </a:solidFill>
            <a:ln w="9525" cap="flat">
              <a:noFill/>
              <a:prstDash val="solid"/>
              <a:miter/>
            </a:ln>
            <a:effectLst>
              <a:innerShdw blurRad="596900">
                <a:prstClr val="black">
                  <a:alpha val="26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76656E80-3030-43D5-95C1-5A190291F982}"/>
                </a:ext>
              </a:extLst>
            </p:cNvPr>
            <p:cNvSpPr/>
            <p:nvPr/>
          </p:nvSpPr>
          <p:spPr>
            <a:xfrm rot="21187948" flipH="1">
              <a:off x="3215177" y="3406948"/>
              <a:ext cx="537748" cy="620924"/>
            </a:xfrm>
            <a:custGeom>
              <a:avLst/>
              <a:gdLst>
                <a:gd name="connsiteX0" fmla="*/ 936022 w 1872043"/>
                <a:gd name="connsiteY0" fmla="*/ 2161604 h 2161603"/>
                <a:gd name="connsiteX1" fmla="*/ 0 w 1872043"/>
                <a:gd name="connsiteY1" fmla="*/ 1621250 h 2161603"/>
                <a:gd name="connsiteX2" fmla="*/ 0 w 1872043"/>
                <a:gd name="connsiteY2" fmla="*/ 540449 h 2161603"/>
                <a:gd name="connsiteX3" fmla="*/ 936022 w 1872043"/>
                <a:gd name="connsiteY3" fmla="*/ 0 h 2161603"/>
                <a:gd name="connsiteX4" fmla="*/ 1872043 w 1872043"/>
                <a:gd name="connsiteY4" fmla="*/ 540449 h 2161603"/>
                <a:gd name="connsiteX5" fmla="*/ 1872043 w 1872043"/>
                <a:gd name="connsiteY5" fmla="*/ 1621250 h 2161603"/>
                <a:gd name="connsiteX6" fmla="*/ 936022 w 1872043"/>
                <a:gd name="connsiteY6" fmla="*/ 2161604 h 2161603"/>
                <a:gd name="connsiteX7" fmla="*/ 285750 w 1872043"/>
                <a:gd name="connsiteY7" fmla="*/ 1456277 h 2161603"/>
                <a:gd name="connsiteX8" fmla="*/ 936022 w 1872043"/>
                <a:gd name="connsiteY8" fmla="*/ 1831753 h 2161603"/>
                <a:gd name="connsiteX9" fmla="*/ 1586293 w 1872043"/>
                <a:gd name="connsiteY9" fmla="*/ 1456277 h 2161603"/>
                <a:gd name="connsiteX10" fmla="*/ 1586293 w 1872043"/>
                <a:gd name="connsiteY10" fmla="*/ 705422 h 2161603"/>
                <a:gd name="connsiteX11" fmla="*/ 936022 w 1872043"/>
                <a:gd name="connsiteY11" fmla="*/ 329946 h 2161603"/>
                <a:gd name="connsiteX12" fmla="*/ 285750 w 1872043"/>
                <a:gd name="connsiteY12" fmla="*/ 705422 h 2161603"/>
                <a:gd name="connsiteX13" fmla="*/ 285750 w 1872043"/>
                <a:gd name="connsiteY13" fmla="*/ 1456277 h 2161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72043" h="2161603">
                  <a:moveTo>
                    <a:pt x="936022" y="2161604"/>
                  </a:moveTo>
                  <a:lnTo>
                    <a:pt x="0" y="1621250"/>
                  </a:lnTo>
                  <a:lnTo>
                    <a:pt x="0" y="540449"/>
                  </a:lnTo>
                  <a:lnTo>
                    <a:pt x="936022" y="0"/>
                  </a:lnTo>
                  <a:lnTo>
                    <a:pt x="1872043" y="540449"/>
                  </a:lnTo>
                  <a:lnTo>
                    <a:pt x="1872043" y="1621250"/>
                  </a:lnTo>
                  <a:lnTo>
                    <a:pt x="936022" y="2161604"/>
                  </a:lnTo>
                  <a:close/>
                  <a:moveTo>
                    <a:pt x="285750" y="1456277"/>
                  </a:moveTo>
                  <a:lnTo>
                    <a:pt x="936022" y="1831753"/>
                  </a:lnTo>
                  <a:lnTo>
                    <a:pt x="1586293" y="1456277"/>
                  </a:lnTo>
                  <a:lnTo>
                    <a:pt x="1586293" y="705422"/>
                  </a:lnTo>
                  <a:lnTo>
                    <a:pt x="936022" y="329946"/>
                  </a:lnTo>
                  <a:lnTo>
                    <a:pt x="285750" y="705422"/>
                  </a:lnTo>
                  <a:lnTo>
                    <a:pt x="285750" y="1456277"/>
                  </a:lnTo>
                  <a:close/>
                </a:path>
              </a:pathLst>
            </a:custGeom>
            <a:gradFill>
              <a:gsLst>
                <a:gs pos="0">
                  <a:srgbClr val="ED7D31"/>
                </a:gs>
                <a:gs pos="100000">
                  <a:srgbClr val="4472C4"/>
                </a:gs>
              </a:gsLst>
              <a:lin ang="5400000" scaled="1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C8E083B9-41CD-4ECB-955F-903691A40697}"/>
                </a:ext>
              </a:extLst>
            </p:cNvPr>
            <p:cNvSpPr txBox="1"/>
            <p:nvPr/>
          </p:nvSpPr>
          <p:spPr>
            <a:xfrm>
              <a:off x="3321546" y="1962141"/>
              <a:ext cx="253596" cy="22597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35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6F2E4E99-9023-4B86-B974-76FD6161CF68}"/>
                </a:ext>
              </a:extLst>
            </p:cNvPr>
            <p:cNvSpPr txBox="1"/>
            <p:nvPr/>
          </p:nvSpPr>
          <p:spPr>
            <a:xfrm>
              <a:off x="3749497" y="2802339"/>
              <a:ext cx="253596" cy="22597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35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82D2F857-1932-4194-A767-E04002BF1D4E}"/>
                </a:ext>
              </a:extLst>
            </p:cNvPr>
            <p:cNvSpPr txBox="1"/>
            <p:nvPr/>
          </p:nvSpPr>
          <p:spPr>
            <a:xfrm>
              <a:off x="3356881" y="3599350"/>
              <a:ext cx="253596" cy="22597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35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03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3FD377F8-8B32-4B40-800F-63742ED60A38}"/>
                </a:ext>
              </a:extLst>
            </p:cNvPr>
            <p:cNvSpPr txBox="1"/>
            <p:nvPr/>
          </p:nvSpPr>
          <p:spPr>
            <a:xfrm>
              <a:off x="2131920" y="1962141"/>
              <a:ext cx="253596" cy="22597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35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06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D14068B8-5D4E-4506-B915-F09E74C8523C}"/>
                </a:ext>
              </a:extLst>
            </p:cNvPr>
            <p:cNvSpPr txBox="1"/>
            <p:nvPr/>
          </p:nvSpPr>
          <p:spPr>
            <a:xfrm>
              <a:off x="1703968" y="2802339"/>
              <a:ext cx="253596" cy="22597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35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05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77400581-C05B-45F8-997A-1561E276F882}"/>
                </a:ext>
              </a:extLst>
            </p:cNvPr>
            <p:cNvSpPr txBox="1"/>
            <p:nvPr/>
          </p:nvSpPr>
          <p:spPr>
            <a:xfrm>
              <a:off x="2096584" y="3599350"/>
              <a:ext cx="253596" cy="22597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35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04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79AD9DBC-70D9-450C-BC59-940FA1E26FC4}"/>
                </a:ext>
              </a:extLst>
            </p:cNvPr>
            <p:cNvSpPr/>
            <p:nvPr/>
          </p:nvSpPr>
          <p:spPr>
            <a:xfrm>
              <a:off x="432711" y="3446683"/>
              <a:ext cx="1823122" cy="278614"/>
            </a:xfrm>
            <a:prstGeom prst="rect">
              <a:avLst/>
            </a:prstGeom>
          </p:spPr>
          <p:txBody>
            <a:bodyPr wrap="square" lIns="0" tIns="0" rIns="0" bIns="0" anchor="b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Է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կ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ո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ե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ր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կ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ր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ա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ք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ի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մ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ի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ա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կ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ա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ն 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գ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ն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ա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հ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ա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տ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ո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ւ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մ</a:t>
              </a:r>
              <a:endParaRPr kumimoji="0" lang="en-IN" sz="11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F59E4FB3-F3BA-4B30-9BA7-CC9F1898972D}"/>
                </a:ext>
              </a:extLst>
            </p:cNvPr>
            <p:cNvSpPr/>
            <p:nvPr/>
          </p:nvSpPr>
          <p:spPr>
            <a:xfrm>
              <a:off x="-96813" y="1595041"/>
              <a:ext cx="2516886" cy="322364"/>
            </a:xfrm>
            <a:prstGeom prst="rect">
              <a:avLst/>
            </a:prstGeom>
          </p:spPr>
          <p:txBody>
            <a:bodyPr wrap="square" lIns="0" tIns="0" rIns="0" bIns="0" anchor="b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Է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կ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ո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լ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ո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գ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ի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ա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կ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ա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ն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և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ա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ռ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ո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ղ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ջ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ո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ւ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թ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յ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ա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ն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ն </a:t>
              </a:r>
              <a:r>
                <a:rPr lang="en-US" sz="1100" b="1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ուղղված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100" b="1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ռիսկի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100" b="1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գանհատում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3E1BD621-D5EC-4B02-B7C1-B2BFFF05044D}"/>
                </a:ext>
              </a:extLst>
            </p:cNvPr>
            <p:cNvSpPr/>
            <p:nvPr/>
          </p:nvSpPr>
          <p:spPr>
            <a:xfrm>
              <a:off x="3781013" y="3206255"/>
              <a:ext cx="2411290" cy="518100"/>
            </a:xfrm>
            <a:prstGeom prst="rect">
              <a:avLst/>
            </a:prstGeom>
          </p:spPr>
          <p:txBody>
            <a:bodyPr wrap="square" lIns="0" tIns="0" rIns="0" bIns="0" anchor="b">
              <a:noAutofit/>
            </a:bodyPr>
            <a:lstStyle/>
            <a:p>
              <a:pPr lvl="0" defTabSz="685800">
                <a:defRPr/>
              </a:pP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Հ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ո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ղ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ե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ր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ի 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մ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ի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ն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ե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ր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ա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լ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ո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գ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ի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ա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և </a:t>
              </a:r>
              <a:r>
                <a:rPr lang="en-US" sz="1100" b="1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քիմիական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100" b="1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կազմի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100" b="1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հետազոտում</a:t>
              </a:r>
              <a:endParaRPr lang="en-US" sz="11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1CB795D1-BEC4-4AED-AA30-6A96BC551513}"/>
                </a:ext>
              </a:extLst>
            </p:cNvPr>
            <p:cNvSpPr/>
            <p:nvPr/>
          </p:nvSpPr>
          <p:spPr>
            <a:xfrm>
              <a:off x="4081574" y="2393715"/>
              <a:ext cx="2071925" cy="313082"/>
            </a:xfrm>
            <a:prstGeom prst="rect">
              <a:avLst/>
            </a:prstGeom>
          </p:spPr>
          <p:txBody>
            <a:bodyPr wrap="square" lIns="0" tIns="0" rIns="0" bIns="0" anchor="b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Ֆ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ո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ն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ա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յ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ի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ն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և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հ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ի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մ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ն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ա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գ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ծ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ա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յ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ի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ն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հ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ե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տ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ա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զ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ո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տ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ո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ւ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թ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յ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ո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ւ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ն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ն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ե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ր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A90A1312-E3A8-4CE8-B0EE-0141B3EA7BE2}"/>
                </a:ext>
              </a:extLst>
            </p:cNvPr>
            <p:cNvSpPr/>
            <p:nvPr/>
          </p:nvSpPr>
          <p:spPr>
            <a:xfrm>
              <a:off x="3662840" y="1355824"/>
              <a:ext cx="2427797" cy="517365"/>
            </a:xfrm>
            <a:prstGeom prst="rect">
              <a:avLst/>
            </a:prstGeom>
          </p:spPr>
          <p:txBody>
            <a:bodyPr wrap="square" lIns="0" tIns="0" rIns="0" bIns="0" anchor="b">
              <a:noAutofit/>
            </a:bodyPr>
            <a:lstStyle/>
            <a:p>
              <a:pPr lvl="0" defTabSz="685800">
                <a:defRPr/>
              </a:pP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Ե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ր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կ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ր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ա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ք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ի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մ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ի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ա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կ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ա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ն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հ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ա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ն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ո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ւ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յ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թ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ն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ե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ր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ի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ի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ր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ա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կ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ա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ն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ա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ց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ո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ւ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մ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և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 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ք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ա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ր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տ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ե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զ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ա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գ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ր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ո</a:t>
              </a:r>
              <a:r>
                <a:rPr lang="hy-AM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ւ</a:t>
              </a:r>
              <a:r>
                <a:rPr lang="en-US" sz="11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մ</a:t>
              </a:r>
              <a:endParaRPr lang="en-IN" sz="11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58E73644-B1F2-4EA1-BFF1-69927BE2F560}"/>
                </a:ext>
              </a:extLst>
            </p:cNvPr>
            <p:cNvSpPr/>
            <p:nvPr/>
          </p:nvSpPr>
          <p:spPr>
            <a:xfrm>
              <a:off x="-70852" y="2313643"/>
              <a:ext cx="2033449" cy="295622"/>
            </a:xfrm>
            <a:prstGeom prst="rect">
              <a:avLst/>
            </a:prstGeom>
          </p:spPr>
          <p:txBody>
            <a:bodyPr wrap="square" lIns="0" tIns="0" rIns="0" bIns="0" anchor="b">
              <a:noAutofit/>
            </a:bodyPr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Ե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ր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կ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ր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ա</a:t>
              </a:r>
              <a:r>
                <a:rPr kumimoji="0" lang="hy-AM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վ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ի</a:t>
              </a:r>
              <a:r>
                <a:rPr lang="en-US" sz="1100" b="1" kern="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ճակագրություն</a:t>
              </a:r>
              <a:endParaRPr kumimoji="0" lang="en-IN" sz="11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8" name="Graphic 24" descr="Users outline">
              <a:extLst>
                <a:ext uri="{FF2B5EF4-FFF2-40B4-BE49-F238E27FC236}">
                  <a16:creationId xmlns:a16="http://schemas.microsoft.com/office/drawing/2014/main" id="{05D21E3B-9172-4F68-80BB-177C03547772}"/>
                </a:ext>
              </a:extLst>
            </p:cNvPr>
            <p:cNvGrpSpPr/>
            <p:nvPr/>
          </p:nvGrpSpPr>
          <p:grpSpPr>
            <a:xfrm>
              <a:off x="2595473" y="2751489"/>
              <a:ext cx="521223" cy="316451"/>
              <a:chOff x="5694438" y="3533089"/>
              <a:chExt cx="800035" cy="485727"/>
            </a:xfrm>
            <a:solidFill>
              <a:sysClr val="window" lastClr="FFFFFF"/>
            </a:solidFill>
          </p:grpSpPr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0F47F923-24BD-4A03-96BF-6E92AD322B0F}"/>
                  </a:ext>
                </a:extLst>
              </p:cNvPr>
              <p:cNvSpPr/>
              <p:nvPr/>
            </p:nvSpPr>
            <p:spPr>
              <a:xfrm>
                <a:off x="5780087" y="3533089"/>
                <a:ext cx="171450" cy="171450"/>
              </a:xfrm>
              <a:custGeom>
                <a:avLst/>
                <a:gdLst>
                  <a:gd name="connsiteX0" fmla="*/ 85725 w 171450"/>
                  <a:gd name="connsiteY0" fmla="*/ 171450 h 171450"/>
                  <a:gd name="connsiteX1" fmla="*/ 171450 w 171450"/>
                  <a:gd name="connsiteY1" fmla="*/ 85725 h 171450"/>
                  <a:gd name="connsiteX2" fmla="*/ 85725 w 171450"/>
                  <a:gd name="connsiteY2" fmla="*/ 0 h 171450"/>
                  <a:gd name="connsiteX3" fmla="*/ 0 w 171450"/>
                  <a:gd name="connsiteY3" fmla="*/ 85725 h 171450"/>
                  <a:gd name="connsiteX4" fmla="*/ 85725 w 171450"/>
                  <a:gd name="connsiteY4" fmla="*/ 171450 h 171450"/>
                  <a:gd name="connsiteX5" fmla="*/ 85725 w 171450"/>
                  <a:gd name="connsiteY5" fmla="*/ 19002 h 171450"/>
                  <a:gd name="connsiteX6" fmla="*/ 152400 w 171450"/>
                  <a:gd name="connsiteY6" fmla="*/ 85677 h 171450"/>
                  <a:gd name="connsiteX7" fmla="*/ 85725 w 171450"/>
                  <a:gd name="connsiteY7" fmla="*/ 152352 h 171450"/>
                  <a:gd name="connsiteX8" fmla="*/ 19050 w 171450"/>
                  <a:gd name="connsiteY8" fmla="*/ 85677 h 171450"/>
                  <a:gd name="connsiteX9" fmla="*/ 85725 w 171450"/>
                  <a:gd name="connsiteY9" fmla="*/ 19002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1450" h="171450">
                    <a:moveTo>
                      <a:pt x="85725" y="171450"/>
                    </a:moveTo>
                    <a:cubicBezTo>
                      <a:pt x="133070" y="171450"/>
                      <a:pt x="171450" y="133070"/>
                      <a:pt x="171450" y="85725"/>
                    </a:cubicBezTo>
                    <a:cubicBezTo>
                      <a:pt x="171450" y="38380"/>
                      <a:pt x="133070" y="0"/>
                      <a:pt x="85725" y="0"/>
                    </a:cubicBezTo>
                    <a:cubicBezTo>
                      <a:pt x="38380" y="0"/>
                      <a:pt x="0" y="38380"/>
                      <a:pt x="0" y="85725"/>
                    </a:cubicBezTo>
                    <a:cubicBezTo>
                      <a:pt x="0" y="133070"/>
                      <a:pt x="38380" y="171450"/>
                      <a:pt x="85725" y="171450"/>
                    </a:cubicBezTo>
                    <a:close/>
                    <a:moveTo>
                      <a:pt x="85725" y="19002"/>
                    </a:moveTo>
                    <a:cubicBezTo>
                      <a:pt x="122549" y="19002"/>
                      <a:pt x="152400" y="48854"/>
                      <a:pt x="152400" y="85677"/>
                    </a:cubicBezTo>
                    <a:cubicBezTo>
                      <a:pt x="152400" y="122501"/>
                      <a:pt x="122549" y="152352"/>
                      <a:pt x="85725" y="152352"/>
                    </a:cubicBezTo>
                    <a:cubicBezTo>
                      <a:pt x="48901" y="152352"/>
                      <a:pt x="19050" y="122501"/>
                      <a:pt x="19050" y="85677"/>
                    </a:cubicBezTo>
                    <a:cubicBezTo>
                      <a:pt x="19098" y="48874"/>
                      <a:pt x="48921" y="19050"/>
                      <a:pt x="85725" y="19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8FBFE2BF-416F-4E73-A173-41978EEFB7A3}"/>
                  </a:ext>
                </a:extLst>
              </p:cNvPr>
              <p:cNvSpPr/>
              <p:nvPr/>
            </p:nvSpPr>
            <p:spPr>
              <a:xfrm>
                <a:off x="6237287" y="3533089"/>
                <a:ext cx="171450" cy="171450"/>
              </a:xfrm>
              <a:custGeom>
                <a:avLst/>
                <a:gdLst>
                  <a:gd name="connsiteX0" fmla="*/ 85725 w 171450"/>
                  <a:gd name="connsiteY0" fmla="*/ 171450 h 171450"/>
                  <a:gd name="connsiteX1" fmla="*/ 171450 w 171450"/>
                  <a:gd name="connsiteY1" fmla="*/ 85725 h 171450"/>
                  <a:gd name="connsiteX2" fmla="*/ 85725 w 171450"/>
                  <a:gd name="connsiteY2" fmla="*/ 0 h 171450"/>
                  <a:gd name="connsiteX3" fmla="*/ 0 w 171450"/>
                  <a:gd name="connsiteY3" fmla="*/ 85725 h 171450"/>
                  <a:gd name="connsiteX4" fmla="*/ 85725 w 171450"/>
                  <a:gd name="connsiteY4" fmla="*/ 171450 h 171450"/>
                  <a:gd name="connsiteX5" fmla="*/ 85725 w 171450"/>
                  <a:gd name="connsiteY5" fmla="*/ 19002 h 171450"/>
                  <a:gd name="connsiteX6" fmla="*/ 152400 w 171450"/>
                  <a:gd name="connsiteY6" fmla="*/ 85677 h 171450"/>
                  <a:gd name="connsiteX7" fmla="*/ 85725 w 171450"/>
                  <a:gd name="connsiteY7" fmla="*/ 152352 h 171450"/>
                  <a:gd name="connsiteX8" fmla="*/ 19050 w 171450"/>
                  <a:gd name="connsiteY8" fmla="*/ 85677 h 171450"/>
                  <a:gd name="connsiteX9" fmla="*/ 85725 w 171450"/>
                  <a:gd name="connsiteY9" fmla="*/ 19002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1450" h="171450">
                    <a:moveTo>
                      <a:pt x="85725" y="171450"/>
                    </a:moveTo>
                    <a:cubicBezTo>
                      <a:pt x="133070" y="171450"/>
                      <a:pt x="171450" y="133070"/>
                      <a:pt x="171450" y="85725"/>
                    </a:cubicBezTo>
                    <a:cubicBezTo>
                      <a:pt x="171450" y="38380"/>
                      <a:pt x="133070" y="0"/>
                      <a:pt x="85725" y="0"/>
                    </a:cubicBezTo>
                    <a:cubicBezTo>
                      <a:pt x="38380" y="0"/>
                      <a:pt x="0" y="38380"/>
                      <a:pt x="0" y="85725"/>
                    </a:cubicBezTo>
                    <a:cubicBezTo>
                      <a:pt x="0" y="133070"/>
                      <a:pt x="38380" y="171450"/>
                      <a:pt x="85725" y="171450"/>
                    </a:cubicBezTo>
                    <a:close/>
                    <a:moveTo>
                      <a:pt x="85725" y="19002"/>
                    </a:moveTo>
                    <a:cubicBezTo>
                      <a:pt x="122549" y="19002"/>
                      <a:pt x="152400" y="48854"/>
                      <a:pt x="152400" y="85677"/>
                    </a:cubicBezTo>
                    <a:cubicBezTo>
                      <a:pt x="152400" y="122501"/>
                      <a:pt x="122549" y="152352"/>
                      <a:pt x="85725" y="152352"/>
                    </a:cubicBezTo>
                    <a:cubicBezTo>
                      <a:pt x="48901" y="152352"/>
                      <a:pt x="19050" y="122501"/>
                      <a:pt x="19050" y="85677"/>
                    </a:cubicBezTo>
                    <a:cubicBezTo>
                      <a:pt x="19098" y="48874"/>
                      <a:pt x="48921" y="19050"/>
                      <a:pt x="85725" y="19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D4CD7BD6-6AB4-4B35-9573-820CD2B43C01}"/>
                  </a:ext>
                </a:extLst>
              </p:cNvPr>
              <p:cNvSpPr/>
              <p:nvPr/>
            </p:nvSpPr>
            <p:spPr>
              <a:xfrm>
                <a:off x="6205387" y="3725351"/>
                <a:ext cx="289085" cy="161925"/>
              </a:xfrm>
              <a:custGeom>
                <a:avLst/>
                <a:gdLst>
                  <a:gd name="connsiteX0" fmla="*/ 269072 w 289085"/>
                  <a:gd name="connsiteY0" fmla="*/ 50473 h 161925"/>
                  <a:gd name="connsiteX1" fmla="*/ 186709 w 289085"/>
                  <a:gd name="connsiteY1" fmla="*/ 11125 h 161925"/>
                  <a:gd name="connsiteX2" fmla="*/ 117624 w 289085"/>
                  <a:gd name="connsiteY2" fmla="*/ 0 h 161925"/>
                  <a:gd name="connsiteX3" fmla="*/ 48749 w 289085"/>
                  <a:gd name="connsiteY3" fmla="*/ 11078 h 161925"/>
                  <a:gd name="connsiteX4" fmla="*/ 3124 w 289085"/>
                  <a:gd name="connsiteY4" fmla="*/ 28461 h 161925"/>
                  <a:gd name="connsiteX5" fmla="*/ 0 w 289085"/>
                  <a:gd name="connsiteY5" fmla="*/ 51702 h 161925"/>
                  <a:gd name="connsiteX6" fmla="*/ 54083 w 289085"/>
                  <a:gd name="connsiteY6" fmla="*/ 29356 h 161925"/>
                  <a:gd name="connsiteX7" fmla="*/ 117624 w 289085"/>
                  <a:gd name="connsiteY7" fmla="*/ 19050 h 161925"/>
                  <a:gd name="connsiteX8" fmla="*/ 181861 w 289085"/>
                  <a:gd name="connsiteY8" fmla="*/ 29528 h 161925"/>
                  <a:gd name="connsiteX9" fmla="*/ 257223 w 289085"/>
                  <a:gd name="connsiteY9" fmla="*/ 65389 h 161925"/>
                  <a:gd name="connsiteX10" fmla="*/ 258042 w 289085"/>
                  <a:gd name="connsiteY10" fmla="*/ 65999 h 161925"/>
                  <a:gd name="connsiteX11" fmla="*/ 270024 w 289085"/>
                  <a:gd name="connsiteY11" fmla="*/ 90488 h 161925"/>
                  <a:gd name="connsiteX12" fmla="*/ 270024 w 289085"/>
                  <a:gd name="connsiteY12" fmla="*/ 161925 h 161925"/>
                  <a:gd name="connsiteX13" fmla="*/ 289074 w 289085"/>
                  <a:gd name="connsiteY13" fmla="*/ 161925 h 161925"/>
                  <a:gd name="connsiteX14" fmla="*/ 289074 w 289085"/>
                  <a:gd name="connsiteY14" fmla="*/ 90488 h 161925"/>
                  <a:gd name="connsiteX15" fmla="*/ 269072 w 289085"/>
                  <a:gd name="connsiteY15" fmla="*/ 50473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9085" h="161925">
                    <a:moveTo>
                      <a:pt x="269072" y="50473"/>
                    </a:moveTo>
                    <a:cubicBezTo>
                      <a:pt x="244794" y="31541"/>
                      <a:pt x="216691" y="18115"/>
                      <a:pt x="186709" y="11125"/>
                    </a:cubicBezTo>
                    <a:cubicBezTo>
                      <a:pt x="164264" y="4422"/>
                      <a:pt x="141039" y="682"/>
                      <a:pt x="117624" y="0"/>
                    </a:cubicBezTo>
                    <a:cubicBezTo>
                      <a:pt x="94224" y="24"/>
                      <a:pt x="70976" y="3763"/>
                      <a:pt x="48749" y="11078"/>
                    </a:cubicBezTo>
                    <a:cubicBezTo>
                      <a:pt x="32945" y="15169"/>
                      <a:pt x="17644" y="20999"/>
                      <a:pt x="3124" y="28461"/>
                    </a:cubicBezTo>
                    <a:cubicBezTo>
                      <a:pt x="2891" y="36295"/>
                      <a:pt x="1844" y="44084"/>
                      <a:pt x="0" y="51702"/>
                    </a:cubicBezTo>
                    <a:cubicBezTo>
                      <a:pt x="16938" y="41851"/>
                      <a:pt x="35131" y="34335"/>
                      <a:pt x="54083" y="29356"/>
                    </a:cubicBezTo>
                    <a:cubicBezTo>
                      <a:pt x="74593" y="22617"/>
                      <a:pt x="96035" y="19140"/>
                      <a:pt x="117624" y="19050"/>
                    </a:cubicBezTo>
                    <a:cubicBezTo>
                      <a:pt x="139399" y="19752"/>
                      <a:pt x="160992" y="23273"/>
                      <a:pt x="181861" y="29528"/>
                    </a:cubicBezTo>
                    <a:cubicBezTo>
                      <a:pt x="209299" y="35836"/>
                      <a:pt x="235021" y="48077"/>
                      <a:pt x="257223" y="65389"/>
                    </a:cubicBezTo>
                    <a:lnTo>
                      <a:pt x="258042" y="65999"/>
                    </a:lnTo>
                    <a:cubicBezTo>
                      <a:pt x="265876" y="71647"/>
                      <a:pt x="270372" y="80836"/>
                      <a:pt x="270024" y="90488"/>
                    </a:cubicBezTo>
                    <a:lnTo>
                      <a:pt x="270024" y="161925"/>
                    </a:lnTo>
                    <a:lnTo>
                      <a:pt x="289074" y="161925"/>
                    </a:lnTo>
                    <a:lnTo>
                      <a:pt x="289074" y="90488"/>
                    </a:lnTo>
                    <a:cubicBezTo>
                      <a:pt x="289422" y="74665"/>
                      <a:pt x="281936" y="59690"/>
                      <a:pt x="269072" y="5047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84351A70-5C6A-4088-A2C7-5AFD52EC8635}"/>
                  </a:ext>
                </a:extLst>
              </p:cNvPr>
              <p:cNvSpPr/>
              <p:nvPr/>
            </p:nvSpPr>
            <p:spPr>
              <a:xfrm>
                <a:off x="5694438" y="3725351"/>
                <a:ext cx="288597" cy="161925"/>
              </a:xfrm>
              <a:custGeom>
                <a:avLst/>
                <a:gdLst>
                  <a:gd name="connsiteX0" fmla="*/ 288598 w 288597"/>
                  <a:gd name="connsiteY0" fmla="*/ 50225 h 161925"/>
                  <a:gd name="connsiteX1" fmla="*/ 285740 w 288597"/>
                  <a:gd name="connsiteY1" fmla="*/ 27289 h 161925"/>
                  <a:gd name="connsiteX2" fmla="*/ 240440 w 288597"/>
                  <a:gd name="connsiteY2" fmla="*/ 11097 h 161925"/>
                  <a:gd name="connsiteX3" fmla="*/ 171374 w 288597"/>
                  <a:gd name="connsiteY3" fmla="*/ 0 h 161925"/>
                  <a:gd name="connsiteX4" fmla="*/ 102499 w 288597"/>
                  <a:gd name="connsiteY4" fmla="*/ 11078 h 161925"/>
                  <a:gd name="connsiteX5" fmla="*/ 19564 w 288597"/>
                  <a:gd name="connsiteY5" fmla="*/ 50787 h 161925"/>
                  <a:gd name="connsiteX6" fmla="*/ 0 w 288597"/>
                  <a:gd name="connsiteY6" fmla="*/ 90488 h 161925"/>
                  <a:gd name="connsiteX7" fmla="*/ 0 w 288597"/>
                  <a:gd name="connsiteY7" fmla="*/ 161925 h 161925"/>
                  <a:gd name="connsiteX8" fmla="*/ 19050 w 288597"/>
                  <a:gd name="connsiteY8" fmla="*/ 161925 h 161925"/>
                  <a:gd name="connsiteX9" fmla="*/ 19050 w 288597"/>
                  <a:gd name="connsiteY9" fmla="*/ 90488 h 161925"/>
                  <a:gd name="connsiteX10" fmla="*/ 31128 w 288597"/>
                  <a:gd name="connsiteY10" fmla="*/ 65932 h 161925"/>
                  <a:gd name="connsiteX11" fmla="*/ 107871 w 288597"/>
                  <a:gd name="connsiteY11" fmla="*/ 29356 h 161925"/>
                  <a:gd name="connsiteX12" fmla="*/ 171374 w 288597"/>
                  <a:gd name="connsiteY12" fmla="*/ 19050 h 161925"/>
                  <a:gd name="connsiteX13" fmla="*/ 235610 w 288597"/>
                  <a:gd name="connsiteY13" fmla="*/ 29528 h 161925"/>
                  <a:gd name="connsiteX14" fmla="*/ 288598 w 288597"/>
                  <a:gd name="connsiteY14" fmla="*/ 50225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88597" h="161925">
                    <a:moveTo>
                      <a:pt x="288598" y="50225"/>
                    </a:moveTo>
                    <a:cubicBezTo>
                      <a:pt x="286864" y="42698"/>
                      <a:pt x="285906" y="35012"/>
                      <a:pt x="285740" y="27289"/>
                    </a:cubicBezTo>
                    <a:cubicBezTo>
                      <a:pt x="271205" y="20426"/>
                      <a:pt x="256032" y="15003"/>
                      <a:pt x="240440" y="11097"/>
                    </a:cubicBezTo>
                    <a:cubicBezTo>
                      <a:pt x="218000" y="4405"/>
                      <a:pt x="194781" y="674"/>
                      <a:pt x="171374" y="0"/>
                    </a:cubicBezTo>
                    <a:cubicBezTo>
                      <a:pt x="147974" y="24"/>
                      <a:pt x="124726" y="3763"/>
                      <a:pt x="102499" y="11078"/>
                    </a:cubicBezTo>
                    <a:cubicBezTo>
                      <a:pt x="72686" y="19206"/>
                      <a:pt x="44588" y="32659"/>
                      <a:pt x="19564" y="50787"/>
                    </a:cubicBezTo>
                    <a:cubicBezTo>
                      <a:pt x="7241" y="60272"/>
                      <a:pt x="15" y="74937"/>
                      <a:pt x="0" y="90488"/>
                    </a:cubicBezTo>
                    <a:lnTo>
                      <a:pt x="0" y="161925"/>
                    </a:lnTo>
                    <a:lnTo>
                      <a:pt x="19050" y="161925"/>
                    </a:lnTo>
                    <a:lnTo>
                      <a:pt x="19050" y="90488"/>
                    </a:lnTo>
                    <a:cubicBezTo>
                      <a:pt x="19068" y="80877"/>
                      <a:pt x="23526" y="71813"/>
                      <a:pt x="31128" y="65932"/>
                    </a:cubicBezTo>
                    <a:cubicBezTo>
                      <a:pt x="54306" y="49233"/>
                      <a:pt x="80301" y="36843"/>
                      <a:pt x="107871" y="29356"/>
                    </a:cubicBezTo>
                    <a:cubicBezTo>
                      <a:pt x="128369" y="22621"/>
                      <a:pt x="149798" y="19143"/>
                      <a:pt x="171374" y="19050"/>
                    </a:cubicBezTo>
                    <a:cubicBezTo>
                      <a:pt x="193149" y="19752"/>
                      <a:pt x="214741" y="23274"/>
                      <a:pt x="235610" y="29528"/>
                    </a:cubicBezTo>
                    <a:cubicBezTo>
                      <a:pt x="254108" y="34061"/>
                      <a:pt x="271924" y="41021"/>
                      <a:pt x="288598" y="5022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D6B0007D-1036-498B-BA91-2358EE1D2E67}"/>
                  </a:ext>
                </a:extLst>
              </p:cNvPr>
              <p:cNvSpPr/>
              <p:nvPr/>
            </p:nvSpPr>
            <p:spPr>
              <a:xfrm>
                <a:off x="5922962" y="3856892"/>
                <a:ext cx="342911" cy="161925"/>
              </a:xfrm>
              <a:custGeom>
                <a:avLst/>
                <a:gdLst>
                  <a:gd name="connsiteX0" fmla="*/ 322898 w 342911"/>
                  <a:gd name="connsiteY0" fmla="*/ 50482 h 161925"/>
                  <a:gd name="connsiteX1" fmla="*/ 240535 w 342911"/>
                  <a:gd name="connsiteY1" fmla="*/ 11135 h 161925"/>
                  <a:gd name="connsiteX2" fmla="*/ 171450 w 342911"/>
                  <a:gd name="connsiteY2" fmla="*/ 0 h 161925"/>
                  <a:gd name="connsiteX3" fmla="*/ 102594 w 342911"/>
                  <a:gd name="connsiteY3" fmla="*/ 11078 h 161925"/>
                  <a:gd name="connsiteX4" fmla="*/ 19660 w 342911"/>
                  <a:gd name="connsiteY4" fmla="*/ 50787 h 161925"/>
                  <a:gd name="connsiteX5" fmla="*/ 0 w 342911"/>
                  <a:gd name="connsiteY5" fmla="*/ 90488 h 161925"/>
                  <a:gd name="connsiteX6" fmla="*/ 0 w 342911"/>
                  <a:gd name="connsiteY6" fmla="*/ 161925 h 161925"/>
                  <a:gd name="connsiteX7" fmla="*/ 19050 w 342911"/>
                  <a:gd name="connsiteY7" fmla="*/ 161925 h 161925"/>
                  <a:gd name="connsiteX8" fmla="*/ 19050 w 342911"/>
                  <a:gd name="connsiteY8" fmla="*/ 90488 h 161925"/>
                  <a:gd name="connsiteX9" fmla="*/ 31137 w 342911"/>
                  <a:gd name="connsiteY9" fmla="*/ 65932 h 161925"/>
                  <a:gd name="connsiteX10" fmla="*/ 107871 w 342911"/>
                  <a:gd name="connsiteY10" fmla="*/ 29356 h 161925"/>
                  <a:gd name="connsiteX11" fmla="*/ 171450 w 342911"/>
                  <a:gd name="connsiteY11" fmla="*/ 19050 h 161925"/>
                  <a:gd name="connsiteX12" fmla="*/ 235696 w 342911"/>
                  <a:gd name="connsiteY12" fmla="*/ 29527 h 161925"/>
                  <a:gd name="connsiteX13" fmla="*/ 311048 w 342911"/>
                  <a:gd name="connsiteY13" fmla="*/ 65380 h 161925"/>
                  <a:gd name="connsiteX14" fmla="*/ 311868 w 342911"/>
                  <a:gd name="connsiteY14" fmla="*/ 65989 h 161925"/>
                  <a:gd name="connsiteX15" fmla="*/ 323850 w 342911"/>
                  <a:gd name="connsiteY15" fmla="*/ 90488 h 161925"/>
                  <a:gd name="connsiteX16" fmla="*/ 323850 w 342911"/>
                  <a:gd name="connsiteY16" fmla="*/ 161925 h 161925"/>
                  <a:gd name="connsiteX17" fmla="*/ 342900 w 342911"/>
                  <a:gd name="connsiteY17" fmla="*/ 161925 h 161925"/>
                  <a:gd name="connsiteX18" fmla="*/ 342900 w 342911"/>
                  <a:gd name="connsiteY18" fmla="*/ 90488 h 161925"/>
                  <a:gd name="connsiteX19" fmla="*/ 322898 w 342911"/>
                  <a:gd name="connsiteY19" fmla="*/ 50482 h 161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42911" h="161925">
                    <a:moveTo>
                      <a:pt x="322898" y="50482"/>
                    </a:moveTo>
                    <a:cubicBezTo>
                      <a:pt x="298622" y="31548"/>
                      <a:pt x="270518" y="18121"/>
                      <a:pt x="240535" y="11135"/>
                    </a:cubicBezTo>
                    <a:cubicBezTo>
                      <a:pt x="218089" y="4433"/>
                      <a:pt x="194864" y="691"/>
                      <a:pt x="171450" y="0"/>
                    </a:cubicBezTo>
                    <a:cubicBezTo>
                      <a:pt x="148057" y="23"/>
                      <a:pt x="124815" y="3762"/>
                      <a:pt x="102594" y="11078"/>
                    </a:cubicBezTo>
                    <a:cubicBezTo>
                      <a:pt x="72779" y="19201"/>
                      <a:pt x="44681" y="32654"/>
                      <a:pt x="19660" y="50787"/>
                    </a:cubicBezTo>
                    <a:cubicBezTo>
                      <a:pt x="7297" y="60250"/>
                      <a:pt x="33" y="74919"/>
                      <a:pt x="0" y="90488"/>
                    </a:cubicBezTo>
                    <a:lnTo>
                      <a:pt x="0" y="161925"/>
                    </a:lnTo>
                    <a:lnTo>
                      <a:pt x="19050" y="161925"/>
                    </a:lnTo>
                    <a:lnTo>
                      <a:pt x="19050" y="90488"/>
                    </a:lnTo>
                    <a:cubicBezTo>
                      <a:pt x="19067" y="80874"/>
                      <a:pt x="23530" y="71809"/>
                      <a:pt x="31137" y="65932"/>
                    </a:cubicBezTo>
                    <a:cubicBezTo>
                      <a:pt x="54310" y="49229"/>
                      <a:pt x="80303" y="36839"/>
                      <a:pt x="107871" y="29356"/>
                    </a:cubicBezTo>
                    <a:cubicBezTo>
                      <a:pt x="128393" y="22613"/>
                      <a:pt x="149848" y="19136"/>
                      <a:pt x="171450" y="19050"/>
                    </a:cubicBezTo>
                    <a:cubicBezTo>
                      <a:pt x="193229" y="19748"/>
                      <a:pt x="214824" y="23270"/>
                      <a:pt x="235696" y="29527"/>
                    </a:cubicBezTo>
                    <a:cubicBezTo>
                      <a:pt x="263132" y="35827"/>
                      <a:pt x="288853" y="48065"/>
                      <a:pt x="311048" y="65380"/>
                    </a:cubicBezTo>
                    <a:lnTo>
                      <a:pt x="311868" y="65989"/>
                    </a:lnTo>
                    <a:cubicBezTo>
                      <a:pt x="319704" y="71641"/>
                      <a:pt x="324199" y="80833"/>
                      <a:pt x="323850" y="90488"/>
                    </a:cubicBezTo>
                    <a:lnTo>
                      <a:pt x="323850" y="161925"/>
                    </a:lnTo>
                    <a:lnTo>
                      <a:pt x="342900" y="161925"/>
                    </a:lnTo>
                    <a:lnTo>
                      <a:pt x="342900" y="90488"/>
                    </a:lnTo>
                    <a:cubicBezTo>
                      <a:pt x="343245" y="74668"/>
                      <a:pt x="335760" y="59698"/>
                      <a:pt x="322898" y="5048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C2433003-94B8-4038-9A93-3438A2148D65}"/>
                  </a:ext>
                </a:extLst>
              </p:cNvPr>
              <p:cNvSpPr/>
              <p:nvPr/>
            </p:nvSpPr>
            <p:spPr>
              <a:xfrm>
                <a:off x="6008687" y="3664629"/>
                <a:ext cx="171450" cy="171450"/>
              </a:xfrm>
              <a:custGeom>
                <a:avLst/>
                <a:gdLst>
                  <a:gd name="connsiteX0" fmla="*/ 85725 w 171450"/>
                  <a:gd name="connsiteY0" fmla="*/ 171450 h 171450"/>
                  <a:gd name="connsiteX1" fmla="*/ 171450 w 171450"/>
                  <a:gd name="connsiteY1" fmla="*/ 85725 h 171450"/>
                  <a:gd name="connsiteX2" fmla="*/ 85725 w 171450"/>
                  <a:gd name="connsiteY2" fmla="*/ 0 h 171450"/>
                  <a:gd name="connsiteX3" fmla="*/ 0 w 171450"/>
                  <a:gd name="connsiteY3" fmla="*/ 85725 h 171450"/>
                  <a:gd name="connsiteX4" fmla="*/ 85725 w 171450"/>
                  <a:gd name="connsiteY4" fmla="*/ 171450 h 171450"/>
                  <a:gd name="connsiteX5" fmla="*/ 85725 w 171450"/>
                  <a:gd name="connsiteY5" fmla="*/ 19050 h 171450"/>
                  <a:gd name="connsiteX6" fmla="*/ 152400 w 171450"/>
                  <a:gd name="connsiteY6" fmla="*/ 85725 h 171450"/>
                  <a:gd name="connsiteX7" fmla="*/ 85725 w 171450"/>
                  <a:gd name="connsiteY7" fmla="*/ 152400 h 171450"/>
                  <a:gd name="connsiteX8" fmla="*/ 19050 w 171450"/>
                  <a:gd name="connsiteY8" fmla="*/ 85725 h 171450"/>
                  <a:gd name="connsiteX9" fmla="*/ 85725 w 171450"/>
                  <a:gd name="connsiteY9" fmla="*/ 19002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1450" h="171450">
                    <a:moveTo>
                      <a:pt x="85725" y="171450"/>
                    </a:moveTo>
                    <a:cubicBezTo>
                      <a:pt x="133070" y="171450"/>
                      <a:pt x="171450" y="133070"/>
                      <a:pt x="171450" y="85725"/>
                    </a:cubicBezTo>
                    <a:cubicBezTo>
                      <a:pt x="171450" y="38380"/>
                      <a:pt x="133070" y="0"/>
                      <a:pt x="85725" y="0"/>
                    </a:cubicBezTo>
                    <a:cubicBezTo>
                      <a:pt x="38380" y="0"/>
                      <a:pt x="0" y="38380"/>
                      <a:pt x="0" y="85725"/>
                    </a:cubicBezTo>
                    <a:cubicBezTo>
                      <a:pt x="0" y="133070"/>
                      <a:pt x="38380" y="171450"/>
                      <a:pt x="85725" y="171450"/>
                    </a:cubicBezTo>
                    <a:close/>
                    <a:moveTo>
                      <a:pt x="85725" y="19050"/>
                    </a:moveTo>
                    <a:cubicBezTo>
                      <a:pt x="122549" y="19050"/>
                      <a:pt x="152400" y="48901"/>
                      <a:pt x="152400" y="85725"/>
                    </a:cubicBezTo>
                    <a:cubicBezTo>
                      <a:pt x="152400" y="122549"/>
                      <a:pt x="122549" y="152400"/>
                      <a:pt x="85725" y="152400"/>
                    </a:cubicBezTo>
                    <a:cubicBezTo>
                      <a:pt x="48901" y="152400"/>
                      <a:pt x="19050" y="122549"/>
                      <a:pt x="19050" y="85725"/>
                    </a:cubicBezTo>
                    <a:cubicBezTo>
                      <a:pt x="19077" y="48904"/>
                      <a:pt x="48904" y="19055"/>
                      <a:pt x="85725" y="1900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BA50D808-EEFB-4FB8-983D-E136321261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34586" y="2549487"/>
              <a:ext cx="358066" cy="358065"/>
            </a:xfrm>
            <a:prstGeom prst="ellipse">
              <a:avLst/>
            </a:prstGeom>
            <a:solidFill>
              <a:srgbClr val="F1904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77ACEFA0-DA06-4726-A575-0EDB1F5A9BD5}"/>
                </a:ext>
              </a:extLst>
            </p:cNvPr>
            <p:cNvSpPr/>
            <p:nvPr/>
          </p:nvSpPr>
          <p:spPr>
            <a:xfrm>
              <a:off x="2559743" y="2655894"/>
              <a:ext cx="307754" cy="145250"/>
            </a:xfrm>
            <a:prstGeom prst="rect">
              <a:avLst/>
            </a:prstGeom>
          </p:spPr>
          <p:txBody>
            <a:bodyPr wrap="square" lIns="0" tIns="0" rIns="0" bIns="0" anchor="b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y-AM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Հ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ո</a:t>
              </a:r>
              <a:r>
                <a:rPr kumimoji="0" lang="hy-AM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ղ</a:t>
              </a:r>
              <a:endPara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31AB8B33-1A7A-4560-A799-3E775884F2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10237" y="2932972"/>
              <a:ext cx="358066" cy="358065"/>
            </a:xfrm>
            <a:prstGeom prst="ellipse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223B06E8-89D4-4C87-BDDE-2ECD15FEB266}"/>
                </a:ext>
              </a:extLst>
            </p:cNvPr>
            <p:cNvSpPr/>
            <p:nvPr/>
          </p:nvSpPr>
          <p:spPr>
            <a:xfrm>
              <a:off x="2635393" y="3039380"/>
              <a:ext cx="307754" cy="145250"/>
            </a:xfrm>
            <a:prstGeom prst="rect">
              <a:avLst/>
            </a:prstGeom>
          </p:spPr>
          <p:txBody>
            <a:bodyPr wrap="square" lIns="0" tIns="0" rIns="0" bIns="0" anchor="b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y-AM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Օ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դ</a:t>
              </a:r>
              <a:endParaRPr kumimoji="0" lang="en-IN" sz="12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B3F3B933-FDEB-4499-B48F-FF043B880A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97563" y="2663074"/>
              <a:ext cx="358066" cy="358065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58F297CD-75E4-4545-BDDE-90E58AD2AB46}"/>
                </a:ext>
              </a:extLst>
            </p:cNvPr>
            <p:cNvSpPr/>
            <p:nvPr/>
          </p:nvSpPr>
          <p:spPr>
            <a:xfrm>
              <a:off x="2906605" y="2757943"/>
              <a:ext cx="354776" cy="156788"/>
            </a:xfrm>
            <a:prstGeom prst="rect">
              <a:avLst/>
            </a:prstGeom>
          </p:spPr>
          <p:txBody>
            <a:bodyPr wrap="square" lIns="0" tIns="0" rIns="0" bIns="0" anchor="b">
              <a:no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Ջուր</a:t>
              </a:r>
              <a:endParaRPr kumimoji="0" lang="en-IN" sz="1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64A61A8-B4B1-D092-AFA3-19EF7684A137}"/>
              </a:ext>
            </a:extLst>
          </p:cNvPr>
          <p:cNvGrpSpPr/>
          <p:nvPr/>
        </p:nvGrpSpPr>
        <p:grpSpPr>
          <a:xfrm>
            <a:off x="6477000" y="4784878"/>
            <a:ext cx="1331496" cy="1441175"/>
            <a:chOff x="6697288" y="3925907"/>
            <a:chExt cx="1331496" cy="144117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42A1EB6-09B4-461D-9AEF-145238EEE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03" t="26667" r="38004" b="46667"/>
            <a:stretch/>
          </p:blipFill>
          <p:spPr>
            <a:xfrm>
              <a:off x="6913036" y="3925907"/>
              <a:ext cx="900000" cy="981818"/>
            </a:xfrm>
            <a:prstGeom prst="ellipse">
              <a:avLst/>
            </a:prstGeom>
            <a:ln w="57150">
              <a:solidFill>
                <a:schemeClr val="bg1"/>
              </a:solidFill>
            </a:ln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ED79A5A-2F68-49CF-9B48-FBC4E35C3982}"/>
                </a:ext>
              </a:extLst>
            </p:cNvPr>
            <p:cNvSpPr txBox="1"/>
            <p:nvPr/>
          </p:nvSpPr>
          <p:spPr>
            <a:xfrm>
              <a:off x="6697288" y="4936195"/>
              <a:ext cx="133149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i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hy-AM" sz="1100" dirty="0"/>
                <a:t>Լ</a:t>
              </a:r>
              <a:r>
                <a:rPr lang="en-US" sz="1100" dirty="0" err="1"/>
                <a:t>աբ</a:t>
              </a:r>
              <a:r>
                <a:rPr lang="en-US" sz="1100" dirty="0"/>
                <a:t>. </a:t>
              </a:r>
              <a:r>
                <a:rPr lang="en-US" sz="1100" dirty="0" err="1"/>
                <a:t>հետազոտող</a:t>
              </a:r>
              <a:endParaRPr lang="en-US" sz="1100" dirty="0"/>
            </a:p>
            <a:p>
              <a:r>
                <a:rPr lang="hy-AM" sz="1100" dirty="0"/>
                <a:t>Ի</a:t>
              </a:r>
              <a:r>
                <a:rPr lang="en-US" sz="1100" dirty="0"/>
                <a:t>ն</a:t>
              </a:r>
              <a:r>
                <a:rPr lang="hy-AM" sz="1100" dirty="0"/>
                <a:t>ն</a:t>
              </a:r>
              <a:r>
                <a:rPr lang="en-US" sz="1100" dirty="0"/>
                <a:t>ա </a:t>
              </a:r>
              <a:r>
                <a:rPr lang="hy-AM" sz="1100" dirty="0"/>
                <a:t>Ղ</a:t>
              </a:r>
              <a:r>
                <a:rPr lang="en-US" sz="1100" dirty="0"/>
                <a:t>ա</a:t>
              </a:r>
              <a:r>
                <a:rPr lang="hy-AM" sz="1100" dirty="0"/>
                <a:t>ր</a:t>
              </a:r>
              <a:r>
                <a:rPr lang="en-US" sz="1100" dirty="0"/>
                <a:t>ի</a:t>
              </a:r>
              <a:r>
                <a:rPr lang="hy-AM" sz="1100" dirty="0"/>
                <a:t>բ</a:t>
              </a:r>
              <a:r>
                <a:rPr lang="en-US" sz="1100" dirty="0"/>
                <a:t>յ</a:t>
              </a:r>
              <a:r>
                <a:rPr lang="hy-AM" sz="1100" dirty="0"/>
                <a:t>ա</a:t>
              </a:r>
              <a:r>
                <a:rPr lang="en-US" sz="1100" dirty="0"/>
                <a:t>ն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98AB868-88CB-EF53-10BA-35E49D63BA35}"/>
              </a:ext>
            </a:extLst>
          </p:cNvPr>
          <p:cNvGrpSpPr/>
          <p:nvPr/>
        </p:nvGrpSpPr>
        <p:grpSpPr>
          <a:xfrm>
            <a:off x="7781958" y="4784878"/>
            <a:ext cx="1368111" cy="1457449"/>
            <a:chOff x="7772400" y="4575550"/>
            <a:chExt cx="1368111" cy="1457449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92EE31D-F807-449D-9168-BCCE052FCD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37" t="22222" r="26598" b="48904"/>
            <a:stretch/>
          </p:blipFill>
          <p:spPr>
            <a:xfrm>
              <a:off x="8006455" y="4575550"/>
              <a:ext cx="900000" cy="998092"/>
            </a:xfrm>
            <a:prstGeom prst="ellipse">
              <a:avLst/>
            </a:prstGeom>
            <a:ln w="57150">
              <a:solidFill>
                <a:schemeClr val="bg1"/>
              </a:solidFill>
            </a:ln>
          </p:spPr>
        </p:pic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B3319F40-9817-4845-A891-FF039D4B800A}"/>
                </a:ext>
              </a:extLst>
            </p:cNvPr>
            <p:cNvSpPr txBox="1"/>
            <p:nvPr/>
          </p:nvSpPr>
          <p:spPr>
            <a:xfrm>
              <a:off x="7772400" y="5602112"/>
              <a:ext cx="136811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200" i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hy-AM" sz="1100" dirty="0"/>
                <a:t>Լ</a:t>
              </a:r>
              <a:r>
                <a:rPr lang="en-US" sz="1100" dirty="0" err="1"/>
                <a:t>աբ</a:t>
              </a:r>
              <a:r>
                <a:rPr lang="en-US" sz="1100" dirty="0"/>
                <a:t>. </a:t>
              </a:r>
              <a:r>
                <a:rPr lang="hy-AM" sz="1100" dirty="0"/>
                <a:t>Հ</a:t>
              </a:r>
              <a:r>
                <a:rPr lang="en-US" sz="1100" dirty="0" err="1"/>
                <a:t>ետազոտող</a:t>
              </a:r>
              <a:endParaRPr lang="en-US" sz="1100" dirty="0"/>
            </a:p>
            <a:p>
              <a:r>
                <a:rPr lang="en-US" sz="1100" dirty="0" err="1"/>
                <a:t>Կարինե</a:t>
              </a:r>
              <a:r>
                <a:rPr lang="en-US" sz="1100" dirty="0"/>
                <a:t> </a:t>
              </a:r>
              <a:r>
                <a:rPr lang="en-US" sz="1100" dirty="0" err="1"/>
                <a:t>Դավթյան</a:t>
              </a:r>
              <a:endParaRPr lang="en-US" sz="1100" dirty="0"/>
            </a:p>
          </p:txBody>
        </p:sp>
      </p:grpSp>
      <p:pic>
        <p:nvPicPr>
          <p:cNvPr id="101" name="Picture 100">
            <a:extLst>
              <a:ext uri="{FF2B5EF4-FFF2-40B4-BE49-F238E27FC236}">
                <a16:creationId xmlns:a16="http://schemas.microsoft.com/office/drawing/2014/main" id="{2125B70B-F773-46A0-B3E1-C62E47C7B4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66495" y="5158572"/>
            <a:ext cx="1560345" cy="117025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91FF14E7-F18C-413D-AAD9-6636F046B85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9" t="14841" r="32590"/>
          <a:stretch/>
        </p:blipFill>
        <p:spPr>
          <a:xfrm>
            <a:off x="219815" y="4869558"/>
            <a:ext cx="1188720" cy="15876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3FE993EF-3BAE-440F-A7F9-F677C1E27F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979" y="4591824"/>
            <a:ext cx="1015060" cy="101506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FAFC8FA7-3250-4C66-B667-8CE77D576BA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8" t="6019" r="4965" b="3201"/>
          <a:stretch/>
        </p:blipFill>
        <p:spPr>
          <a:xfrm>
            <a:off x="3699865" y="3502860"/>
            <a:ext cx="914400" cy="9474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32228D0C-4056-4AC7-A623-668D5A9F380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" t="18605" r="13842" b="19097"/>
          <a:stretch/>
        </p:blipFill>
        <p:spPr>
          <a:xfrm>
            <a:off x="203947" y="3446524"/>
            <a:ext cx="2103120" cy="12030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74FF0223-DF79-4FCD-BDDA-14C7FC1D126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2" r="4699"/>
          <a:stretch/>
        </p:blipFill>
        <p:spPr>
          <a:xfrm>
            <a:off x="2393079" y="3447139"/>
            <a:ext cx="1170490" cy="1062150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A8876EB-65F7-44B8-ACEA-1F90594D6295}"/>
              </a:ext>
            </a:extLst>
          </p:cNvPr>
          <p:cNvCxnSpPr>
            <a:cxnSpLocks/>
          </p:cNvCxnSpPr>
          <p:nvPr/>
        </p:nvCxnSpPr>
        <p:spPr>
          <a:xfrm>
            <a:off x="311797" y="3351447"/>
            <a:ext cx="5762552" cy="202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7F7AB120-8A93-4A70-A3F5-0E37F6C33E14}"/>
              </a:ext>
            </a:extLst>
          </p:cNvPr>
          <p:cNvCxnSpPr>
            <a:cxnSpLocks/>
          </p:cNvCxnSpPr>
          <p:nvPr/>
        </p:nvCxnSpPr>
        <p:spPr>
          <a:xfrm flipH="1" flipV="1">
            <a:off x="6210645" y="841511"/>
            <a:ext cx="37755" cy="56354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yellow flashlight in a case&#10;&#10;AI-generated content may be incorrect.">
            <a:extLst>
              <a:ext uri="{FF2B5EF4-FFF2-40B4-BE49-F238E27FC236}">
                <a16:creationId xmlns:a16="http://schemas.microsoft.com/office/drawing/2014/main" id="{5F1FD776-9032-3984-8F1D-57E10325943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50" y="3449916"/>
            <a:ext cx="900000" cy="1200000"/>
          </a:xfrm>
          <a:prstGeom prst="rect">
            <a:avLst/>
          </a:prstGeom>
          <a:ln w="19050">
            <a:solidFill>
              <a:schemeClr val="tx2">
                <a:lumMod val="50000"/>
                <a:lumOff val="50000"/>
              </a:schemeClr>
            </a:solidFill>
          </a:ln>
        </p:spPr>
      </p:pic>
      <p:pic>
        <p:nvPicPr>
          <p:cNvPr id="16" name="Picture 15" descr="A group of round metal objects&#10;&#10;AI-generated content may be incorrect.">
            <a:extLst>
              <a:ext uri="{FF2B5EF4-FFF2-40B4-BE49-F238E27FC236}">
                <a16:creationId xmlns:a16="http://schemas.microsoft.com/office/drawing/2014/main" id="{58A7E613-A097-2E79-26A2-85E55F15DF9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064" y="4929599"/>
            <a:ext cx="720000" cy="542118"/>
          </a:xfrm>
          <a:prstGeom prst="rect">
            <a:avLst/>
          </a:prstGeom>
          <a:ln w="19050">
            <a:solidFill>
              <a:schemeClr val="tx2">
                <a:lumMod val="50000"/>
                <a:lumOff val="50000"/>
              </a:schemeClr>
            </a:solidFill>
          </a:ln>
        </p:spPr>
      </p:pic>
      <p:pic>
        <p:nvPicPr>
          <p:cNvPr id="29" name="Picture 28" descr="A machine with a black circle and a black circle&#10;&#10;AI-generated content may be incorrect.">
            <a:extLst>
              <a:ext uri="{FF2B5EF4-FFF2-40B4-BE49-F238E27FC236}">
                <a16:creationId xmlns:a16="http://schemas.microsoft.com/office/drawing/2014/main" id="{AC790BC6-6F9D-D6FF-662D-B25D78C4E0D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093" y="5766884"/>
            <a:ext cx="900000" cy="675000"/>
          </a:xfrm>
          <a:prstGeom prst="rect">
            <a:avLst/>
          </a:prstGeom>
          <a:ln w="19050">
            <a:solidFill>
              <a:schemeClr val="tx2">
                <a:lumMod val="50000"/>
                <a:lumOff val="50000"/>
              </a:schemeClr>
            </a:solidFill>
          </a:ln>
        </p:spPr>
      </p:pic>
      <p:pic>
        <p:nvPicPr>
          <p:cNvPr id="35" name="Picture 34" descr="A blue and white machine&#10;&#10;AI-generated content may be incorrect.">
            <a:extLst>
              <a:ext uri="{FF2B5EF4-FFF2-40B4-BE49-F238E27FC236}">
                <a16:creationId xmlns:a16="http://schemas.microsoft.com/office/drawing/2014/main" id="{5AE94DFC-E838-48E6-EFBD-7F737250783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t="17825" r="7037" b="12271"/>
          <a:stretch>
            <a:fillRect/>
          </a:stretch>
        </p:blipFill>
        <p:spPr>
          <a:xfrm>
            <a:off x="4950607" y="5651238"/>
            <a:ext cx="720000" cy="802640"/>
          </a:xfrm>
          <a:prstGeom prst="rect">
            <a:avLst/>
          </a:prstGeom>
          <a:ln w="19050">
            <a:solidFill>
              <a:schemeClr val="tx2">
                <a:lumMod val="50000"/>
                <a:lumOff val="50000"/>
              </a:schemeClr>
            </a:solidFill>
          </a:ln>
        </p:spPr>
      </p:pic>
      <p:pic>
        <p:nvPicPr>
          <p:cNvPr id="38" name="Picture 37" descr="A mortar and pestle on a concrete surface&#10;&#10;AI-generated content may be incorrect.">
            <a:extLst>
              <a:ext uri="{FF2B5EF4-FFF2-40B4-BE49-F238E27FC236}">
                <a16:creationId xmlns:a16="http://schemas.microsoft.com/office/drawing/2014/main" id="{32998BBF-989B-A749-A094-DBA00266B61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0" t="39184" r="14631" b="26590"/>
          <a:stretch>
            <a:fillRect/>
          </a:stretch>
        </p:blipFill>
        <p:spPr>
          <a:xfrm>
            <a:off x="3813026" y="5880899"/>
            <a:ext cx="720000" cy="530051"/>
          </a:xfrm>
          <a:prstGeom prst="rect">
            <a:avLst/>
          </a:prstGeom>
          <a:ln w="19050">
            <a:solidFill>
              <a:schemeClr val="tx2">
                <a:lumMod val="50000"/>
                <a:lumOff val="50000"/>
              </a:schemeClr>
            </a:solidFill>
          </a:ln>
        </p:spPr>
      </p:pic>
      <p:pic>
        <p:nvPicPr>
          <p:cNvPr id="5" name="Picture 4" descr="A white machine with several cylindrical objects&#10;&#10;AI-generated content may be incorrect.">
            <a:extLst>
              <a:ext uri="{FF2B5EF4-FFF2-40B4-BE49-F238E27FC236}">
                <a16:creationId xmlns:a16="http://schemas.microsoft.com/office/drawing/2014/main" id="{9C0180D3-EAB5-DE89-6284-2B8B07EEB7B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90" y="4869558"/>
            <a:ext cx="1440000" cy="6622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BCE3BE98-5B3F-44EF-B143-8F650A1F46A2}"/>
              </a:ext>
            </a:extLst>
          </p:cNvPr>
          <p:cNvSpPr txBox="1"/>
          <p:nvPr/>
        </p:nvSpPr>
        <p:spPr>
          <a:xfrm>
            <a:off x="9123531" y="5724436"/>
            <a:ext cx="13196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y-AM" sz="1100" dirty="0"/>
              <a:t>Լ</a:t>
            </a:r>
            <a:r>
              <a:rPr lang="en-US" sz="1100" dirty="0"/>
              <a:t>ա</a:t>
            </a:r>
            <a:r>
              <a:rPr lang="hy-AM" sz="1100" dirty="0"/>
              <a:t>բ</a:t>
            </a:r>
            <a:r>
              <a:rPr lang="en-US" sz="1100" dirty="0"/>
              <a:t>. </a:t>
            </a:r>
            <a:r>
              <a:rPr lang="hy-AM" sz="1100" dirty="0"/>
              <a:t>հ</a:t>
            </a:r>
            <a:r>
              <a:rPr lang="en-US" sz="1100" dirty="0"/>
              <a:t>ե</a:t>
            </a:r>
            <a:r>
              <a:rPr lang="hy-AM" sz="1100" dirty="0"/>
              <a:t>տ</a:t>
            </a:r>
            <a:r>
              <a:rPr lang="en-US" sz="1100" dirty="0"/>
              <a:t>ա</a:t>
            </a:r>
            <a:r>
              <a:rPr lang="hy-AM" sz="1100" dirty="0"/>
              <a:t>զ</a:t>
            </a:r>
            <a:r>
              <a:rPr lang="en-US" sz="1100" dirty="0"/>
              <a:t>ո</a:t>
            </a:r>
            <a:r>
              <a:rPr lang="hy-AM" sz="1100" dirty="0"/>
              <a:t>տ</a:t>
            </a:r>
            <a:r>
              <a:rPr lang="en-US" sz="1100" dirty="0"/>
              <a:t>ո</a:t>
            </a:r>
            <a:r>
              <a:rPr lang="hy-AM" sz="1100" dirty="0"/>
              <a:t>ղ</a:t>
            </a:r>
            <a:endParaRPr lang="en-US" sz="1100" dirty="0"/>
          </a:p>
          <a:p>
            <a:r>
              <a:rPr lang="hy-AM" sz="1100" dirty="0"/>
              <a:t>Ա</a:t>
            </a:r>
            <a:r>
              <a:rPr lang="en-US" sz="1100" dirty="0"/>
              <a:t>ն</a:t>
            </a:r>
            <a:r>
              <a:rPr lang="hy-AM" sz="1100" dirty="0"/>
              <a:t>ի</a:t>
            </a:r>
            <a:r>
              <a:rPr lang="en-US" sz="1100" dirty="0"/>
              <a:t> </a:t>
            </a:r>
            <a:r>
              <a:rPr lang="hy-AM" sz="1100" dirty="0"/>
              <a:t>Ս</a:t>
            </a:r>
            <a:r>
              <a:rPr lang="en-US" sz="1100" dirty="0"/>
              <a:t>ա</a:t>
            </a:r>
            <a:r>
              <a:rPr lang="hy-AM" sz="1100" dirty="0"/>
              <a:t>ր</a:t>
            </a:r>
            <a:r>
              <a:rPr lang="en-US" sz="1100" dirty="0"/>
              <a:t>ի</a:t>
            </a:r>
            <a:r>
              <a:rPr lang="hy-AM" sz="1100" dirty="0"/>
              <a:t>բ</a:t>
            </a:r>
            <a:r>
              <a:rPr lang="en-US" sz="1100" dirty="0"/>
              <a:t>ե</a:t>
            </a:r>
            <a:r>
              <a:rPr lang="hy-AM" sz="1100" dirty="0"/>
              <a:t>կ</a:t>
            </a:r>
            <a:r>
              <a:rPr lang="en-US" sz="1100" dirty="0"/>
              <a:t>յ</a:t>
            </a:r>
            <a:r>
              <a:rPr lang="hy-AM" sz="1100" dirty="0"/>
              <a:t>ա</a:t>
            </a:r>
            <a:r>
              <a:rPr lang="en-US" sz="1100" dirty="0"/>
              <a:t>ն</a:t>
            </a:r>
          </a:p>
        </p:txBody>
      </p:sp>
      <p:pic>
        <p:nvPicPr>
          <p:cNvPr id="6" name="Picture 5" descr="A person with long hair standing outside&#10;&#10;AI-generated content may be incorrect.">
            <a:extLst>
              <a:ext uri="{FF2B5EF4-FFF2-40B4-BE49-F238E27FC236}">
                <a16:creationId xmlns:a16="http://schemas.microsoft.com/office/drawing/2014/main" id="{9A4B0507-3B0B-E102-909E-6441AC70B66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9" t="23708" r="41111" b="28465"/>
          <a:stretch>
            <a:fillRect/>
          </a:stretch>
        </p:blipFill>
        <p:spPr>
          <a:xfrm rot="5400000">
            <a:off x="9303921" y="4866182"/>
            <a:ext cx="900000" cy="737391"/>
          </a:xfrm>
          <a:prstGeom prst="ellips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F3E40C-5ADF-995D-42B7-996CD29A729B}"/>
              </a:ext>
            </a:extLst>
          </p:cNvPr>
          <p:cNvSpPr/>
          <p:nvPr/>
        </p:nvSpPr>
        <p:spPr>
          <a:xfrm>
            <a:off x="9177121" y="722345"/>
            <a:ext cx="2275552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2E2D3E-4826-9326-7354-CC291CAE7F9A}"/>
              </a:ext>
            </a:extLst>
          </p:cNvPr>
          <p:cNvSpPr/>
          <p:nvPr/>
        </p:nvSpPr>
        <p:spPr>
          <a:xfrm>
            <a:off x="9308049" y="700289"/>
            <a:ext cx="2030890" cy="415498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/>
            <a:r>
              <a:rPr lang="hy-AM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GB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LCG-1E008</a:t>
            </a:r>
            <a:endParaRPr lang="en-US" sz="21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317495-2A0C-7820-A604-BF3D385F2E2C}"/>
              </a:ext>
            </a:extLst>
          </p:cNvPr>
          <p:cNvSpPr txBox="1"/>
          <p:nvPr/>
        </p:nvSpPr>
        <p:spPr>
          <a:xfrm>
            <a:off x="10416630" y="5792406"/>
            <a:ext cx="144994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y-AM" sz="1100" dirty="0"/>
              <a:t>Լ</a:t>
            </a:r>
            <a:r>
              <a:rPr lang="en-US" sz="1100" dirty="0"/>
              <a:t>ա</a:t>
            </a:r>
            <a:r>
              <a:rPr lang="hy-AM" sz="1100" dirty="0"/>
              <a:t>բ</a:t>
            </a:r>
            <a:r>
              <a:rPr lang="en-US" sz="1100" dirty="0"/>
              <a:t>. </a:t>
            </a:r>
            <a:r>
              <a:rPr lang="hy-AM" sz="1100" dirty="0"/>
              <a:t>հ</a:t>
            </a:r>
            <a:r>
              <a:rPr lang="en-US" sz="1100" dirty="0"/>
              <a:t>ե</a:t>
            </a:r>
            <a:r>
              <a:rPr lang="hy-AM" sz="1100" dirty="0"/>
              <a:t>տ</a:t>
            </a:r>
            <a:r>
              <a:rPr lang="en-US" sz="1100" dirty="0"/>
              <a:t>ա</a:t>
            </a:r>
            <a:r>
              <a:rPr lang="hy-AM" sz="1100" dirty="0"/>
              <a:t>զ</a:t>
            </a:r>
            <a:r>
              <a:rPr lang="en-US" sz="1100" dirty="0"/>
              <a:t>ո</a:t>
            </a:r>
            <a:r>
              <a:rPr lang="hy-AM" sz="1100" dirty="0"/>
              <a:t>տ</a:t>
            </a:r>
            <a:r>
              <a:rPr lang="en-US" sz="1100" dirty="0"/>
              <a:t>ո</a:t>
            </a:r>
            <a:r>
              <a:rPr lang="hy-AM" sz="1100" dirty="0"/>
              <a:t>ղ</a:t>
            </a:r>
            <a:endParaRPr lang="en-US" sz="1100" dirty="0"/>
          </a:p>
          <a:p>
            <a:r>
              <a:rPr lang="hy-AM" sz="1100" dirty="0"/>
              <a:t>Կարեն Մարգարյան</a:t>
            </a:r>
            <a:endParaRPr lang="en-US" sz="1100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DD9F546-CB72-D69A-896C-0153192CBF6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9" t="18128" r="23142" b="36297"/>
          <a:stretch>
            <a:fillRect/>
          </a:stretch>
        </p:blipFill>
        <p:spPr>
          <a:xfrm>
            <a:off x="10671002" y="4719608"/>
            <a:ext cx="900000" cy="1063362"/>
          </a:xfrm>
          <a:prstGeom prst="ellips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2650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705600 w 6858000"/>
              <a:gd name="connsiteY0" fmla="*/ 152401 h 12192000"/>
              <a:gd name="connsiteX1" fmla="*/ 152400 w 6858000"/>
              <a:gd name="connsiteY1" fmla="*/ 152401 h 12192000"/>
              <a:gd name="connsiteX2" fmla="*/ 152400 w 6858000"/>
              <a:gd name="connsiteY2" fmla="*/ 12039600 h 12192000"/>
              <a:gd name="connsiteX3" fmla="*/ 6705600 w 6858000"/>
              <a:gd name="connsiteY3" fmla="*/ 12039600 h 12192000"/>
              <a:gd name="connsiteX4" fmla="*/ 6858000 w 6858000"/>
              <a:gd name="connsiteY4" fmla="*/ 1 h 12192000"/>
              <a:gd name="connsiteX5" fmla="*/ 6858000 w 6858000"/>
              <a:gd name="connsiteY5" fmla="*/ 12192000 h 12192000"/>
              <a:gd name="connsiteX6" fmla="*/ 6705600 w 6858000"/>
              <a:gd name="connsiteY6" fmla="*/ 12192000 h 12192000"/>
              <a:gd name="connsiteX7" fmla="*/ 6705600 w 6858000"/>
              <a:gd name="connsiteY7" fmla="*/ 12192000 h 12192000"/>
              <a:gd name="connsiteX8" fmla="*/ 152400 w 6858000"/>
              <a:gd name="connsiteY8" fmla="*/ 12192000 h 12192000"/>
              <a:gd name="connsiteX9" fmla="*/ 1176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  <a:gd name="connsiteX12" fmla="*/ 152400 w 6858000"/>
              <a:gd name="connsiteY12" fmla="*/ 0 h 12192000"/>
              <a:gd name="connsiteX13" fmla="*/ 152400 w 6858000"/>
              <a:gd name="connsiteY13" fmla="*/ 1 h 12192000"/>
              <a:gd name="connsiteX14" fmla="*/ 6705600 w 6858000"/>
              <a:gd name="connsiteY14" fmla="*/ 1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8000" h="12192000">
                <a:moveTo>
                  <a:pt x="6705600" y="152401"/>
                </a:moveTo>
                <a:lnTo>
                  <a:pt x="152400" y="152401"/>
                </a:lnTo>
                <a:lnTo>
                  <a:pt x="152400" y="12039600"/>
                </a:lnTo>
                <a:lnTo>
                  <a:pt x="6705600" y="12039600"/>
                </a:lnTo>
                <a:close/>
                <a:moveTo>
                  <a:pt x="6858000" y="1"/>
                </a:moveTo>
                <a:lnTo>
                  <a:pt x="6858000" y="12192000"/>
                </a:lnTo>
                <a:lnTo>
                  <a:pt x="6705600" y="12192000"/>
                </a:lnTo>
                <a:lnTo>
                  <a:pt x="6705600" y="12192000"/>
                </a:lnTo>
                <a:lnTo>
                  <a:pt x="152400" y="12192000"/>
                </a:lnTo>
                <a:lnTo>
                  <a:pt x="117600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152400" y="0"/>
                </a:lnTo>
                <a:lnTo>
                  <a:pt x="152400" y="1"/>
                </a:lnTo>
                <a:lnTo>
                  <a:pt x="6705600" y="1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  <a:alpha val="83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48D20CE-49C9-46F0-8042-ED89685A4DB8}"/>
              </a:ext>
            </a:extLst>
          </p:cNvPr>
          <p:cNvSpPr/>
          <p:nvPr/>
        </p:nvSpPr>
        <p:spPr>
          <a:xfrm>
            <a:off x="152400" y="234684"/>
            <a:ext cx="34290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15ED07A-913C-4005-83E7-0D0EED732D1A}"/>
              </a:ext>
            </a:extLst>
          </p:cNvPr>
          <p:cNvSpPr/>
          <p:nvPr/>
        </p:nvSpPr>
        <p:spPr>
          <a:xfrm>
            <a:off x="241880" y="212628"/>
            <a:ext cx="3263320" cy="415498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Միջազագային </a:t>
            </a:r>
            <a:r>
              <a:rPr lang="hy-AM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ծ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րագրեր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C1136C-081F-47C0-887F-AB8F01975194}"/>
              </a:ext>
            </a:extLst>
          </p:cNvPr>
          <p:cNvSpPr/>
          <p:nvPr/>
        </p:nvSpPr>
        <p:spPr>
          <a:xfrm>
            <a:off x="152400" y="1066800"/>
            <a:ext cx="11645320" cy="1791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ts val="2700"/>
              </a:lnSpc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Restoration solutions through participatory innovation for resilient ecosystems (RESPIRE) (Call: HORIZON-CL6-2025-01-two-stage), Rejected</a:t>
            </a:r>
          </a:p>
          <a:p>
            <a:pPr marL="285750" indent="-285750" algn="ctr">
              <a:lnSpc>
                <a:spcPts val="2700"/>
              </a:lnSpc>
              <a:buFont typeface="Wingdings" panose="05000000000000000000" pitchFamily="2" charset="2"/>
              <a:buChar char="Ø"/>
            </a:pPr>
            <a:endParaRPr lang="hy-AM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ts val="2700"/>
              </a:lnSpc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Ecosystem-based solutions bridging evidence, pathways and upscaling for nature-positive and climate-resilient transitions (ECOBRIDGE) (Call: HORIZON-CL6-2026-01-two-stage), </a:t>
            </a:r>
            <a:r>
              <a:rPr lang="en-GB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 evaluation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204F50-E7F3-1A0E-2993-E4C11BE7C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971800"/>
            <a:ext cx="5400000" cy="350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85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705600 w 6858000"/>
              <a:gd name="connsiteY0" fmla="*/ 152401 h 12192000"/>
              <a:gd name="connsiteX1" fmla="*/ 152400 w 6858000"/>
              <a:gd name="connsiteY1" fmla="*/ 152401 h 12192000"/>
              <a:gd name="connsiteX2" fmla="*/ 152400 w 6858000"/>
              <a:gd name="connsiteY2" fmla="*/ 12039600 h 12192000"/>
              <a:gd name="connsiteX3" fmla="*/ 6705600 w 6858000"/>
              <a:gd name="connsiteY3" fmla="*/ 12039600 h 12192000"/>
              <a:gd name="connsiteX4" fmla="*/ 6858000 w 6858000"/>
              <a:gd name="connsiteY4" fmla="*/ 1 h 12192000"/>
              <a:gd name="connsiteX5" fmla="*/ 6858000 w 6858000"/>
              <a:gd name="connsiteY5" fmla="*/ 12192000 h 12192000"/>
              <a:gd name="connsiteX6" fmla="*/ 6705600 w 6858000"/>
              <a:gd name="connsiteY6" fmla="*/ 12192000 h 12192000"/>
              <a:gd name="connsiteX7" fmla="*/ 6705600 w 6858000"/>
              <a:gd name="connsiteY7" fmla="*/ 12192000 h 12192000"/>
              <a:gd name="connsiteX8" fmla="*/ 152400 w 6858000"/>
              <a:gd name="connsiteY8" fmla="*/ 12192000 h 12192000"/>
              <a:gd name="connsiteX9" fmla="*/ 1176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  <a:gd name="connsiteX12" fmla="*/ 152400 w 6858000"/>
              <a:gd name="connsiteY12" fmla="*/ 0 h 12192000"/>
              <a:gd name="connsiteX13" fmla="*/ 152400 w 6858000"/>
              <a:gd name="connsiteY13" fmla="*/ 1 h 12192000"/>
              <a:gd name="connsiteX14" fmla="*/ 6705600 w 6858000"/>
              <a:gd name="connsiteY14" fmla="*/ 1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8000" h="12192000">
                <a:moveTo>
                  <a:pt x="6705600" y="152401"/>
                </a:moveTo>
                <a:lnTo>
                  <a:pt x="152400" y="152401"/>
                </a:lnTo>
                <a:lnTo>
                  <a:pt x="152400" y="12039600"/>
                </a:lnTo>
                <a:lnTo>
                  <a:pt x="6705600" y="12039600"/>
                </a:lnTo>
                <a:close/>
                <a:moveTo>
                  <a:pt x="6858000" y="1"/>
                </a:moveTo>
                <a:lnTo>
                  <a:pt x="6858000" y="12192000"/>
                </a:lnTo>
                <a:lnTo>
                  <a:pt x="6705600" y="12192000"/>
                </a:lnTo>
                <a:lnTo>
                  <a:pt x="6705600" y="12192000"/>
                </a:lnTo>
                <a:lnTo>
                  <a:pt x="152400" y="12192000"/>
                </a:lnTo>
                <a:lnTo>
                  <a:pt x="117600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152400" y="0"/>
                </a:lnTo>
                <a:lnTo>
                  <a:pt x="152400" y="1"/>
                </a:lnTo>
                <a:lnTo>
                  <a:pt x="6705600" y="1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  <a:alpha val="83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48D20CE-49C9-46F0-8042-ED89685A4DB8}"/>
              </a:ext>
            </a:extLst>
          </p:cNvPr>
          <p:cNvSpPr/>
          <p:nvPr/>
        </p:nvSpPr>
        <p:spPr>
          <a:xfrm>
            <a:off x="152400" y="234684"/>
            <a:ext cx="17526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15ED07A-913C-4005-83E7-0D0EED732D1A}"/>
              </a:ext>
            </a:extLst>
          </p:cNvPr>
          <p:cNvSpPr/>
          <p:nvPr/>
        </p:nvSpPr>
        <p:spPr>
          <a:xfrm>
            <a:off x="241880" y="212628"/>
            <a:ext cx="1586920" cy="415498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Հոդվածներ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86AC4B-CE20-407B-BA66-B7EDE15FFA49}"/>
              </a:ext>
            </a:extLst>
          </p:cNvPr>
          <p:cNvSpPr/>
          <p:nvPr/>
        </p:nvSpPr>
        <p:spPr>
          <a:xfrm>
            <a:off x="7538627" y="2992213"/>
            <a:ext cx="3644320" cy="873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hy-AM" sz="1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Մինչև 36 ամիսը տ</a:t>
            </a:r>
            <a:r>
              <a:rPr lang="hy-AM" sz="180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պագրության ուղարկել </a:t>
            </a:r>
            <a:r>
              <a:rPr lang="hy-AM" sz="1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ևս</a:t>
            </a:r>
            <a:r>
              <a:rPr lang="hy-AM" sz="180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5 հոդված</a:t>
            </a:r>
            <a:endParaRPr kumimoji="0" lang="en-US" sz="180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AAC017-BC78-411B-A0AD-55DE3DCDA5D0}"/>
              </a:ext>
            </a:extLst>
          </p:cNvPr>
          <p:cNvSpPr/>
          <p:nvPr/>
        </p:nvSpPr>
        <p:spPr>
          <a:xfrm>
            <a:off x="7239000" y="1265872"/>
            <a:ext cx="411205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buFont typeface="+mj-lt"/>
              <a:buAutoNum type="arabicPeriod"/>
            </a:pPr>
            <a:r>
              <a:rPr lang="en-GB" sz="1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REE in Lori soils: concentrations, distribution patterns and potential origin</a:t>
            </a:r>
          </a:p>
          <a:p>
            <a:pPr marL="342900" lvl="0" indent="-342900" algn="ctr">
              <a:buFont typeface="+mj-lt"/>
              <a:buAutoNum type="arabicPeriod"/>
            </a:pPr>
            <a:endParaRPr lang="en-GB" sz="15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342900" lvl="0" indent="-342900" algn="ctr">
              <a:buFont typeface="+mj-lt"/>
              <a:buAutoNum type="arabicPeriod" startAt="2"/>
            </a:pPr>
            <a:r>
              <a:rPr lang="en-GB" sz="1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Geochemical characterization and mapping of Chromium (Cr) in Lori soil (Armenia)</a:t>
            </a:r>
            <a:endParaRPr lang="en-US" sz="15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7DF4D2-C4F9-496D-B991-EEE17CF1632C}"/>
              </a:ext>
            </a:extLst>
          </p:cNvPr>
          <p:cNvSpPr/>
          <p:nvPr/>
        </p:nvSpPr>
        <p:spPr>
          <a:xfrm>
            <a:off x="7463340" y="545385"/>
            <a:ext cx="366336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Ընթացիկ</a:t>
            </a:r>
            <a:endParaRPr kumimoji="0" lang="en-US" sz="2100" b="1" i="0" u="none" strike="noStrike" kern="1200" normalizeH="0" baseline="0" noProof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D13F0E-600E-C49A-4312-0AC6947DA4D2}"/>
              </a:ext>
            </a:extLst>
          </p:cNvPr>
          <p:cNvGrpSpPr/>
          <p:nvPr/>
        </p:nvGrpSpPr>
        <p:grpSpPr>
          <a:xfrm>
            <a:off x="8347876" y="4281892"/>
            <a:ext cx="3240000" cy="2160000"/>
            <a:chOff x="8341765" y="3686054"/>
            <a:chExt cx="3240000" cy="2160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4F41D20-4B02-8385-14A6-557EEE1C8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765" y="3686054"/>
              <a:ext cx="3240000" cy="2160000"/>
            </a:xfrm>
            <a:prstGeom prst="rect">
              <a:avLst/>
            </a:prstGeom>
          </p:spPr>
        </p:pic>
        <p:pic>
          <p:nvPicPr>
            <p:cNvPr id="23" name="Picture 22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4DA316AA-92B6-E7E3-EF89-DF878CAB5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5200" y="3730194"/>
              <a:ext cx="360000" cy="360000"/>
            </a:xfrm>
            <a:prstGeom prst="rect">
              <a:avLst/>
            </a:prstGeom>
          </p:spPr>
        </p:pic>
        <p:pic>
          <p:nvPicPr>
            <p:cNvPr id="25" name="Picture 24" descr="A black and yellow logo&#10;&#10;AI-generated content may be incorrect.">
              <a:extLst>
                <a:ext uri="{FF2B5EF4-FFF2-40B4-BE49-F238E27FC236}">
                  <a16:creationId xmlns:a16="http://schemas.microsoft.com/office/drawing/2014/main" id="{9D095813-8196-1449-070A-55AC7FBD9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6" t="7733" r="53197" b="16248"/>
            <a:stretch>
              <a:fillRect/>
            </a:stretch>
          </p:blipFill>
          <p:spPr>
            <a:xfrm>
              <a:off x="8403000" y="3730194"/>
              <a:ext cx="360000" cy="354836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0DEA6DC-27AD-5D32-327A-BFF29C56004D}"/>
                </a:ext>
              </a:extLst>
            </p:cNvPr>
            <p:cNvSpPr>
              <a:spLocks/>
            </p:cNvSpPr>
            <p:nvPr/>
          </p:nvSpPr>
          <p:spPr>
            <a:xfrm>
              <a:off x="9935400" y="4821415"/>
              <a:ext cx="46800" cy="5538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8A38485-E2B5-F118-C712-FFDDE255110C}"/>
              </a:ext>
            </a:extLst>
          </p:cNvPr>
          <p:cNvGrpSpPr/>
          <p:nvPr/>
        </p:nvGrpSpPr>
        <p:grpSpPr>
          <a:xfrm>
            <a:off x="389025" y="807977"/>
            <a:ext cx="3721468" cy="1795000"/>
            <a:chOff x="389025" y="807977"/>
            <a:chExt cx="3721468" cy="1795000"/>
          </a:xfrm>
        </p:grpSpPr>
        <p:pic>
          <p:nvPicPr>
            <p:cNvPr id="4" name="Picture 3" descr="A screenshot of a web page&#10;&#10;AI-generated content may be incorrect.">
              <a:extLst>
                <a:ext uri="{FF2B5EF4-FFF2-40B4-BE49-F238E27FC236}">
                  <a16:creationId xmlns:a16="http://schemas.microsoft.com/office/drawing/2014/main" id="{7B60ECE5-0BE4-3297-5EDA-A1B826272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25" y="807977"/>
              <a:ext cx="3600000" cy="176756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68A68CD-0881-49B4-5421-14952E595287}"/>
                </a:ext>
              </a:extLst>
            </p:cNvPr>
            <p:cNvSpPr/>
            <p:nvPr/>
          </p:nvSpPr>
          <p:spPr>
            <a:xfrm>
              <a:off x="3583732" y="2233645"/>
              <a:ext cx="52676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1800" noProof="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Q1</a:t>
              </a:r>
              <a:endParaRPr kumimoji="0" lang="en-US" sz="1800" u="none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372B54E-3147-37D2-9D02-B1D78C77349B}"/>
              </a:ext>
            </a:extLst>
          </p:cNvPr>
          <p:cNvGrpSpPr/>
          <p:nvPr/>
        </p:nvGrpSpPr>
        <p:grpSpPr>
          <a:xfrm>
            <a:off x="275408" y="2819400"/>
            <a:ext cx="5400000" cy="1299353"/>
            <a:chOff x="275408" y="2895600"/>
            <a:chExt cx="5400000" cy="1299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65F49EE-6A9E-6065-7D7D-7245C6B03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408" y="2895600"/>
              <a:ext cx="5400000" cy="129935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D59FFAA-AEAE-BF5B-E28F-05A8FA263EDE}"/>
                </a:ext>
              </a:extLst>
            </p:cNvPr>
            <p:cNvSpPr/>
            <p:nvPr/>
          </p:nvSpPr>
          <p:spPr>
            <a:xfrm>
              <a:off x="5148647" y="3244333"/>
              <a:ext cx="52676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1800" noProof="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Q1</a:t>
              </a:r>
              <a:endParaRPr kumimoji="0" lang="en-US" sz="1800" u="none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D835B0-F849-4018-D2EF-0CB60BE0C9A8}"/>
              </a:ext>
            </a:extLst>
          </p:cNvPr>
          <p:cNvGrpSpPr/>
          <p:nvPr/>
        </p:nvGrpSpPr>
        <p:grpSpPr>
          <a:xfrm>
            <a:off x="275408" y="4371702"/>
            <a:ext cx="5400000" cy="1267098"/>
            <a:chOff x="275408" y="4751829"/>
            <a:chExt cx="5400000" cy="126709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9EE210-B29D-841A-8836-383F59F9D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408" y="4751829"/>
              <a:ext cx="5400000" cy="126709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486159B-D70E-F084-31FF-D6EA703E19AF}"/>
                </a:ext>
              </a:extLst>
            </p:cNvPr>
            <p:cNvSpPr/>
            <p:nvPr/>
          </p:nvSpPr>
          <p:spPr>
            <a:xfrm>
              <a:off x="5148647" y="5086598"/>
              <a:ext cx="52676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1800" noProof="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Q2</a:t>
              </a:r>
              <a:endParaRPr kumimoji="0" lang="en-US" sz="1800" u="none" strike="noStrike" kern="120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55CA26A-BEC9-7FEE-4F52-6929A575E8C6}"/>
              </a:ext>
            </a:extLst>
          </p:cNvPr>
          <p:cNvSpPr txBox="1"/>
          <p:nvPr/>
        </p:nvSpPr>
        <p:spPr>
          <a:xfrm>
            <a:off x="275408" y="5891749"/>
            <a:ext cx="753577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hy-AM" dirty="0"/>
              <a:t>Գիտահանրամատչելի՝ «Գիտության աշխարհում» հանդես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35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705600 w 6858000"/>
              <a:gd name="connsiteY0" fmla="*/ 152401 h 12192000"/>
              <a:gd name="connsiteX1" fmla="*/ 152400 w 6858000"/>
              <a:gd name="connsiteY1" fmla="*/ 152401 h 12192000"/>
              <a:gd name="connsiteX2" fmla="*/ 152400 w 6858000"/>
              <a:gd name="connsiteY2" fmla="*/ 12039600 h 12192000"/>
              <a:gd name="connsiteX3" fmla="*/ 6705600 w 6858000"/>
              <a:gd name="connsiteY3" fmla="*/ 12039600 h 12192000"/>
              <a:gd name="connsiteX4" fmla="*/ 6858000 w 6858000"/>
              <a:gd name="connsiteY4" fmla="*/ 1 h 12192000"/>
              <a:gd name="connsiteX5" fmla="*/ 6858000 w 6858000"/>
              <a:gd name="connsiteY5" fmla="*/ 12192000 h 12192000"/>
              <a:gd name="connsiteX6" fmla="*/ 6705600 w 6858000"/>
              <a:gd name="connsiteY6" fmla="*/ 12192000 h 12192000"/>
              <a:gd name="connsiteX7" fmla="*/ 6705600 w 6858000"/>
              <a:gd name="connsiteY7" fmla="*/ 12192000 h 12192000"/>
              <a:gd name="connsiteX8" fmla="*/ 152400 w 6858000"/>
              <a:gd name="connsiteY8" fmla="*/ 12192000 h 12192000"/>
              <a:gd name="connsiteX9" fmla="*/ 1176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  <a:gd name="connsiteX12" fmla="*/ 152400 w 6858000"/>
              <a:gd name="connsiteY12" fmla="*/ 0 h 12192000"/>
              <a:gd name="connsiteX13" fmla="*/ 152400 w 6858000"/>
              <a:gd name="connsiteY13" fmla="*/ 1 h 12192000"/>
              <a:gd name="connsiteX14" fmla="*/ 6705600 w 6858000"/>
              <a:gd name="connsiteY14" fmla="*/ 1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8000" h="12192000">
                <a:moveTo>
                  <a:pt x="6705600" y="152401"/>
                </a:moveTo>
                <a:lnTo>
                  <a:pt x="152400" y="152401"/>
                </a:lnTo>
                <a:lnTo>
                  <a:pt x="152400" y="12039600"/>
                </a:lnTo>
                <a:lnTo>
                  <a:pt x="6705600" y="12039600"/>
                </a:lnTo>
                <a:close/>
                <a:moveTo>
                  <a:pt x="6858000" y="1"/>
                </a:moveTo>
                <a:lnTo>
                  <a:pt x="6858000" y="12192000"/>
                </a:lnTo>
                <a:lnTo>
                  <a:pt x="6705600" y="12192000"/>
                </a:lnTo>
                <a:lnTo>
                  <a:pt x="6705600" y="12192000"/>
                </a:lnTo>
                <a:lnTo>
                  <a:pt x="152400" y="12192000"/>
                </a:lnTo>
                <a:lnTo>
                  <a:pt x="117600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152400" y="0"/>
                </a:lnTo>
                <a:lnTo>
                  <a:pt x="152400" y="1"/>
                </a:lnTo>
                <a:lnTo>
                  <a:pt x="6705600" y="1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  <a:alpha val="83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48D20CE-49C9-46F0-8042-ED89685A4DB8}"/>
              </a:ext>
            </a:extLst>
          </p:cNvPr>
          <p:cNvSpPr/>
          <p:nvPr/>
        </p:nvSpPr>
        <p:spPr>
          <a:xfrm>
            <a:off x="152400" y="234684"/>
            <a:ext cx="40386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15ED07A-913C-4005-83E7-0D0EED732D1A}"/>
              </a:ext>
            </a:extLst>
          </p:cNvPr>
          <p:cNvSpPr/>
          <p:nvPr/>
        </p:nvSpPr>
        <p:spPr>
          <a:xfrm>
            <a:off x="241880" y="212628"/>
            <a:ext cx="3872920" cy="415498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y-AM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Մագիստորսական աշխատանք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C1136C-081F-47C0-887F-AB8F01975194}"/>
              </a:ext>
            </a:extLst>
          </p:cNvPr>
          <p:cNvSpPr/>
          <p:nvPr/>
        </p:nvSpPr>
        <p:spPr>
          <a:xfrm>
            <a:off x="312146" y="1295400"/>
            <a:ext cx="9289054" cy="3406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ts val="2700"/>
              </a:lnSpc>
              <a:spcAft>
                <a:spcPts val="1800"/>
              </a:spcAft>
              <a:buAutoNum type="arabicPeriod"/>
            </a:pPr>
            <a:r>
              <a:rPr lang="hy-AM" sz="1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Որոշ Հազվագյուտ հողային տարրերի (ՀՀՏ) պարունակությունները և տարածաբաշխման առանձնահատկությունները ՀՀ Լոռու մարզի հողերում</a:t>
            </a:r>
            <a:endParaRPr lang="en-GB" sz="1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2700"/>
              </a:lnSpc>
              <a:spcAft>
                <a:spcPts val="1800"/>
              </a:spcAft>
            </a:pPr>
            <a:endParaRPr lang="en-GB" sz="1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ts val="2700"/>
              </a:lnSpc>
              <a:spcAft>
                <a:spcPts val="1800"/>
              </a:spcAft>
            </a:pPr>
            <a:r>
              <a:rPr lang="en-GB" sz="1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2025-2027</a:t>
            </a:r>
            <a:r>
              <a:rPr lang="hy-AM" sz="1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թթ․</a:t>
            </a:r>
            <a:endParaRPr lang="en-GB" sz="1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2700"/>
              </a:lnSpc>
              <a:spcAft>
                <a:spcPts val="1800"/>
              </a:spcAft>
            </a:pPr>
            <a:endParaRPr lang="en-GB" sz="1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ts val="2700"/>
              </a:lnSpc>
              <a:spcAft>
                <a:spcPts val="1800"/>
              </a:spcAft>
            </a:pPr>
            <a:r>
              <a:rPr lang="en-GB" sz="1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Cr-</a:t>
            </a:r>
            <a:r>
              <a:rPr lang="hy-AM" sz="1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ի պարունակությունները և տարածաբաշխման առանձնահատկությունները ՀՀ Լոռու մարզի հողերում </a:t>
            </a:r>
            <a:endParaRPr lang="en-GB" sz="1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C93268-9E15-C7DA-E08B-512A157BBEF1}"/>
              </a:ext>
            </a:extLst>
          </p:cNvPr>
          <p:cNvGrpSpPr/>
          <p:nvPr/>
        </p:nvGrpSpPr>
        <p:grpSpPr>
          <a:xfrm>
            <a:off x="8763000" y="4555687"/>
            <a:ext cx="2743200" cy="1871776"/>
            <a:chOff x="381000" y="925008"/>
            <a:chExt cx="2743200" cy="187177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FE144F9-6C25-2DEA-AC46-667191253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967984"/>
              <a:ext cx="2743200" cy="1828800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0BEA901-112C-3F06-8F09-B5EF3CA7A421}"/>
                </a:ext>
              </a:extLst>
            </p:cNvPr>
            <p:cNvSpPr/>
            <p:nvPr/>
          </p:nvSpPr>
          <p:spPr>
            <a:xfrm>
              <a:off x="381000" y="925008"/>
              <a:ext cx="1371600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y-AM" sz="2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Ղեկավար</a:t>
              </a:r>
              <a:endPara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FB0BFC0-2425-CFE4-775A-F2CF475E09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3" t="7881" r="9458" b="10901"/>
          <a:stretch>
            <a:fillRect/>
          </a:stretch>
        </p:blipFill>
        <p:spPr>
          <a:xfrm>
            <a:off x="6429600" y="2159587"/>
            <a:ext cx="1800000" cy="16785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4B5CDD-773C-9416-5B6A-446C484B9E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6" t="11151" r="12492" b="12201"/>
          <a:stretch>
            <a:fillRect/>
          </a:stretch>
        </p:blipFill>
        <p:spPr>
          <a:xfrm>
            <a:off x="615696" y="2159587"/>
            <a:ext cx="1800000" cy="16038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87A8C30-2EDB-4D59-105E-8851733460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547241"/>
            <a:ext cx="263842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51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F7B1C-BF03-9520-8223-AB1937BC7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D4B307C6-5950-37F7-9816-48B66E175860}"/>
              </a:ext>
            </a:extLst>
          </p:cNvPr>
          <p:cNvSpPr/>
          <p:nvPr/>
        </p:nvSpPr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705600 w 6858000"/>
              <a:gd name="connsiteY0" fmla="*/ 152401 h 12192000"/>
              <a:gd name="connsiteX1" fmla="*/ 152400 w 6858000"/>
              <a:gd name="connsiteY1" fmla="*/ 152401 h 12192000"/>
              <a:gd name="connsiteX2" fmla="*/ 152400 w 6858000"/>
              <a:gd name="connsiteY2" fmla="*/ 12039600 h 12192000"/>
              <a:gd name="connsiteX3" fmla="*/ 6705600 w 6858000"/>
              <a:gd name="connsiteY3" fmla="*/ 12039600 h 12192000"/>
              <a:gd name="connsiteX4" fmla="*/ 6858000 w 6858000"/>
              <a:gd name="connsiteY4" fmla="*/ 1 h 12192000"/>
              <a:gd name="connsiteX5" fmla="*/ 6858000 w 6858000"/>
              <a:gd name="connsiteY5" fmla="*/ 12192000 h 12192000"/>
              <a:gd name="connsiteX6" fmla="*/ 6705600 w 6858000"/>
              <a:gd name="connsiteY6" fmla="*/ 12192000 h 12192000"/>
              <a:gd name="connsiteX7" fmla="*/ 6705600 w 6858000"/>
              <a:gd name="connsiteY7" fmla="*/ 12192000 h 12192000"/>
              <a:gd name="connsiteX8" fmla="*/ 152400 w 6858000"/>
              <a:gd name="connsiteY8" fmla="*/ 12192000 h 12192000"/>
              <a:gd name="connsiteX9" fmla="*/ 1176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  <a:gd name="connsiteX12" fmla="*/ 152400 w 6858000"/>
              <a:gd name="connsiteY12" fmla="*/ 0 h 12192000"/>
              <a:gd name="connsiteX13" fmla="*/ 152400 w 6858000"/>
              <a:gd name="connsiteY13" fmla="*/ 1 h 12192000"/>
              <a:gd name="connsiteX14" fmla="*/ 6705600 w 6858000"/>
              <a:gd name="connsiteY14" fmla="*/ 1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8000" h="12192000">
                <a:moveTo>
                  <a:pt x="6705600" y="152401"/>
                </a:moveTo>
                <a:lnTo>
                  <a:pt x="152400" y="152401"/>
                </a:lnTo>
                <a:lnTo>
                  <a:pt x="152400" y="12039600"/>
                </a:lnTo>
                <a:lnTo>
                  <a:pt x="6705600" y="12039600"/>
                </a:lnTo>
                <a:close/>
                <a:moveTo>
                  <a:pt x="6858000" y="1"/>
                </a:moveTo>
                <a:lnTo>
                  <a:pt x="6858000" y="12192000"/>
                </a:lnTo>
                <a:lnTo>
                  <a:pt x="6705600" y="12192000"/>
                </a:lnTo>
                <a:lnTo>
                  <a:pt x="6705600" y="12192000"/>
                </a:lnTo>
                <a:lnTo>
                  <a:pt x="152400" y="12192000"/>
                </a:lnTo>
                <a:lnTo>
                  <a:pt x="117600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152400" y="0"/>
                </a:lnTo>
                <a:lnTo>
                  <a:pt x="152400" y="1"/>
                </a:lnTo>
                <a:lnTo>
                  <a:pt x="6705600" y="1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  <a:alpha val="83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AC41357-3F00-4FDD-5EC9-C123652CF461}"/>
              </a:ext>
            </a:extLst>
          </p:cNvPr>
          <p:cNvSpPr/>
          <p:nvPr/>
        </p:nvSpPr>
        <p:spPr>
          <a:xfrm>
            <a:off x="152400" y="234684"/>
            <a:ext cx="46482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9739B27-1B93-3496-BBE2-AD607D1A8F24}"/>
              </a:ext>
            </a:extLst>
          </p:cNvPr>
          <p:cNvSpPr/>
          <p:nvPr/>
        </p:nvSpPr>
        <p:spPr>
          <a:xfrm>
            <a:off x="241880" y="212628"/>
            <a:ext cx="4482520" cy="415498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y-AM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Հայտով նախատեսված արդյունքներ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A21D88-DC64-7323-73AA-73B9973A7A37}"/>
              </a:ext>
            </a:extLst>
          </p:cNvPr>
          <p:cNvSpPr/>
          <p:nvPr/>
        </p:nvSpPr>
        <p:spPr>
          <a:xfrm>
            <a:off x="518223" y="840755"/>
            <a:ext cx="11155552" cy="5547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en-GB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ՄԳՇ, որից 2 հատ </a:t>
            </a:r>
            <a:r>
              <a:rPr lang="en-GB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Q1 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և 2</a:t>
            </a:r>
            <a:r>
              <a:rPr lang="en-GB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հատ </a:t>
            </a:r>
            <a:r>
              <a:rPr lang="en-GB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Q2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hy-AM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առկա է </a:t>
            </a:r>
            <a:r>
              <a:rPr lang="hy-AM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Q1</a:t>
            </a:r>
            <a:endParaRPr lang="hy-AM" sz="1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3-րդ տարում՝ 4 ՄԳՇ, որից 2 </a:t>
            </a:r>
            <a:r>
              <a:rPr lang="en-GB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Q1 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կամ </a:t>
            </a:r>
            <a:r>
              <a:rPr lang="en-GB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2 - </a:t>
            </a:r>
            <a:r>
              <a:rPr lang="hy-AM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առկա է </a:t>
            </a:r>
            <a:r>
              <a:rPr lang="hy-AM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Q1</a:t>
            </a:r>
            <a:endParaRPr lang="hy-AM" sz="1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hy-AM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Առնվազն 5-ում ղեկավարը պետք է լինի առաջին, վերջին կամ նամակագրությունը վարող հեղինակը՝</a:t>
            </a:r>
            <a:r>
              <a:rPr lang="hy-AM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y-AM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առկա է </a:t>
            </a:r>
            <a:r>
              <a:rPr lang="hy-AM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հոդված</a:t>
            </a: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hy-AM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Գործընկերոջ հետ առնվազն մեկ համատեղ հոդված - </a:t>
            </a:r>
            <a:r>
              <a:rPr lang="hy-AM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առկա է</a:t>
            </a: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hy-AM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Միջազգային գիտական դրամաշնորհ </a:t>
            </a:r>
            <a:r>
              <a:rPr lang="hy-AM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hy-AM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ընթացքի մեջ է</a:t>
            </a: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Գիտահանրամատչելի նյութեր - </a:t>
            </a:r>
            <a:r>
              <a:rPr lang="hy-AM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առկա է </a:t>
            </a:r>
            <a:r>
              <a:rPr lang="hy-AM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հոդված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hy-AM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Նախագծում ներառվել է 2 երիտասարդ կատարող </a:t>
            </a:r>
          </a:p>
          <a:p>
            <a:pPr marL="342900" lvl="0" indent="-342900">
              <a:lnSpc>
                <a:spcPct val="200000"/>
              </a:lnSpc>
              <a:buFont typeface="+mj-lt"/>
              <a:buAutoNum type="arabicPeriod"/>
            </a:pPr>
            <a:r>
              <a:rPr lang="hy-AM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ամիսը լրանալու դրությամբ շաբաթական գումարային առնվազն 200 ժամ բազային զբաղվածություն – ապահովված է </a:t>
            </a:r>
            <a:r>
              <a:rPr lang="en-GB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hy-AM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280 ժամ</a:t>
            </a:r>
            <a:r>
              <a:rPr lang="en-GB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802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705600 w 6858000"/>
              <a:gd name="connsiteY0" fmla="*/ 152401 h 12192000"/>
              <a:gd name="connsiteX1" fmla="*/ 152400 w 6858000"/>
              <a:gd name="connsiteY1" fmla="*/ 152401 h 12192000"/>
              <a:gd name="connsiteX2" fmla="*/ 152400 w 6858000"/>
              <a:gd name="connsiteY2" fmla="*/ 12039600 h 12192000"/>
              <a:gd name="connsiteX3" fmla="*/ 6705600 w 6858000"/>
              <a:gd name="connsiteY3" fmla="*/ 12039600 h 12192000"/>
              <a:gd name="connsiteX4" fmla="*/ 6858000 w 6858000"/>
              <a:gd name="connsiteY4" fmla="*/ 1 h 12192000"/>
              <a:gd name="connsiteX5" fmla="*/ 6858000 w 6858000"/>
              <a:gd name="connsiteY5" fmla="*/ 12192000 h 12192000"/>
              <a:gd name="connsiteX6" fmla="*/ 6705600 w 6858000"/>
              <a:gd name="connsiteY6" fmla="*/ 12192000 h 12192000"/>
              <a:gd name="connsiteX7" fmla="*/ 6705600 w 6858000"/>
              <a:gd name="connsiteY7" fmla="*/ 12192000 h 12192000"/>
              <a:gd name="connsiteX8" fmla="*/ 152400 w 6858000"/>
              <a:gd name="connsiteY8" fmla="*/ 12192000 h 12192000"/>
              <a:gd name="connsiteX9" fmla="*/ 1176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  <a:gd name="connsiteX12" fmla="*/ 152400 w 6858000"/>
              <a:gd name="connsiteY12" fmla="*/ 0 h 12192000"/>
              <a:gd name="connsiteX13" fmla="*/ 152400 w 6858000"/>
              <a:gd name="connsiteY13" fmla="*/ 1 h 12192000"/>
              <a:gd name="connsiteX14" fmla="*/ 6705600 w 6858000"/>
              <a:gd name="connsiteY14" fmla="*/ 1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8000" h="12192000">
                <a:moveTo>
                  <a:pt x="6705600" y="152401"/>
                </a:moveTo>
                <a:lnTo>
                  <a:pt x="152400" y="152401"/>
                </a:lnTo>
                <a:lnTo>
                  <a:pt x="152400" y="12039600"/>
                </a:lnTo>
                <a:lnTo>
                  <a:pt x="6705600" y="12039600"/>
                </a:lnTo>
                <a:close/>
                <a:moveTo>
                  <a:pt x="6858000" y="1"/>
                </a:moveTo>
                <a:lnTo>
                  <a:pt x="6858000" y="12192000"/>
                </a:lnTo>
                <a:lnTo>
                  <a:pt x="6705600" y="12192000"/>
                </a:lnTo>
                <a:lnTo>
                  <a:pt x="6705600" y="12192000"/>
                </a:lnTo>
                <a:lnTo>
                  <a:pt x="152400" y="12192000"/>
                </a:lnTo>
                <a:lnTo>
                  <a:pt x="117600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152400" y="0"/>
                </a:lnTo>
                <a:lnTo>
                  <a:pt x="152400" y="1"/>
                </a:lnTo>
                <a:lnTo>
                  <a:pt x="6705600" y="1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  <a:alpha val="83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Two people jumping in a field&#10;&#10;AI-generated content may be incorrect.">
            <a:extLst>
              <a:ext uri="{FF2B5EF4-FFF2-40B4-BE49-F238E27FC236}">
                <a16:creationId xmlns:a16="http://schemas.microsoft.com/office/drawing/2014/main" id="{67DC2C1C-F0E9-A295-5FB5-010CF46C73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427" y="838200"/>
            <a:ext cx="6480000" cy="4879059"/>
          </a:xfrm>
          <a:prstGeom prst="rect">
            <a:avLst/>
          </a:prstGeom>
        </p:spPr>
      </p:pic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5E51C556-E274-D026-72A6-58C61D911F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58"/>
          <a:stretch>
            <a:fillRect/>
          </a:stretch>
        </p:blipFill>
        <p:spPr>
          <a:xfrm>
            <a:off x="252000" y="228600"/>
            <a:ext cx="4320000" cy="64308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99009E-C523-D040-2E57-C7A46C32C85A}"/>
              </a:ext>
            </a:extLst>
          </p:cNvPr>
          <p:cNvSpPr txBox="1"/>
          <p:nvPr/>
        </p:nvSpPr>
        <p:spPr>
          <a:xfrm>
            <a:off x="4773001" y="208002"/>
            <a:ext cx="7266599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hy-AM" sz="3000" dirty="0">
                <a:ln w="0">
                  <a:solidFill>
                    <a:schemeClr val="tx1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Շնորհակալություն ուշադրության համար</a:t>
            </a:r>
            <a:endParaRPr lang="en-GB" sz="3000" dirty="0">
              <a:ln w="0">
                <a:solidFill>
                  <a:schemeClr val="tx1"/>
                </a:solidFill>
              </a:ln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6A189A-71EB-C2D2-1CF5-3FF7902A17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427" y="5861317"/>
            <a:ext cx="1800000" cy="7009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771F80-B883-A4B8-0184-FA67D56F10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427" y="5761773"/>
            <a:ext cx="900000" cy="90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E1F3F-2945-1805-1273-BA2A2294CB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427" y="5765555"/>
            <a:ext cx="900000" cy="8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22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C06B5-AD85-66D2-B2A2-C7D69FBBA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5A976183-FCA2-9BE2-12C7-18B96724F075}"/>
              </a:ext>
            </a:extLst>
          </p:cNvPr>
          <p:cNvSpPr/>
          <p:nvPr/>
        </p:nvSpPr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705600 w 6858000"/>
              <a:gd name="connsiteY0" fmla="*/ 152401 h 12192000"/>
              <a:gd name="connsiteX1" fmla="*/ 152400 w 6858000"/>
              <a:gd name="connsiteY1" fmla="*/ 152401 h 12192000"/>
              <a:gd name="connsiteX2" fmla="*/ 152400 w 6858000"/>
              <a:gd name="connsiteY2" fmla="*/ 12039600 h 12192000"/>
              <a:gd name="connsiteX3" fmla="*/ 6705600 w 6858000"/>
              <a:gd name="connsiteY3" fmla="*/ 12039600 h 12192000"/>
              <a:gd name="connsiteX4" fmla="*/ 6858000 w 6858000"/>
              <a:gd name="connsiteY4" fmla="*/ 1 h 12192000"/>
              <a:gd name="connsiteX5" fmla="*/ 6858000 w 6858000"/>
              <a:gd name="connsiteY5" fmla="*/ 12192000 h 12192000"/>
              <a:gd name="connsiteX6" fmla="*/ 6705600 w 6858000"/>
              <a:gd name="connsiteY6" fmla="*/ 12192000 h 12192000"/>
              <a:gd name="connsiteX7" fmla="*/ 6705600 w 6858000"/>
              <a:gd name="connsiteY7" fmla="*/ 12192000 h 12192000"/>
              <a:gd name="connsiteX8" fmla="*/ 152400 w 6858000"/>
              <a:gd name="connsiteY8" fmla="*/ 12192000 h 12192000"/>
              <a:gd name="connsiteX9" fmla="*/ 1176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  <a:gd name="connsiteX12" fmla="*/ 152400 w 6858000"/>
              <a:gd name="connsiteY12" fmla="*/ 0 h 12192000"/>
              <a:gd name="connsiteX13" fmla="*/ 152400 w 6858000"/>
              <a:gd name="connsiteY13" fmla="*/ 1 h 12192000"/>
              <a:gd name="connsiteX14" fmla="*/ 6705600 w 6858000"/>
              <a:gd name="connsiteY14" fmla="*/ 1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8000" h="12192000">
                <a:moveTo>
                  <a:pt x="6705600" y="152401"/>
                </a:moveTo>
                <a:lnTo>
                  <a:pt x="152400" y="152401"/>
                </a:lnTo>
                <a:lnTo>
                  <a:pt x="152400" y="12039600"/>
                </a:lnTo>
                <a:lnTo>
                  <a:pt x="6705600" y="12039600"/>
                </a:lnTo>
                <a:close/>
                <a:moveTo>
                  <a:pt x="6858000" y="1"/>
                </a:moveTo>
                <a:lnTo>
                  <a:pt x="6858000" y="12192000"/>
                </a:lnTo>
                <a:lnTo>
                  <a:pt x="6705600" y="12192000"/>
                </a:lnTo>
                <a:lnTo>
                  <a:pt x="6705600" y="12192000"/>
                </a:lnTo>
                <a:lnTo>
                  <a:pt x="152400" y="12192000"/>
                </a:lnTo>
                <a:lnTo>
                  <a:pt x="117600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152400" y="0"/>
                </a:lnTo>
                <a:lnTo>
                  <a:pt x="152400" y="1"/>
                </a:lnTo>
                <a:lnTo>
                  <a:pt x="6705600" y="1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  <a:alpha val="83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1ECBC57-4237-E852-FE36-8DEEB07E6B94}"/>
              </a:ext>
            </a:extLst>
          </p:cNvPr>
          <p:cNvSpPr/>
          <p:nvPr/>
        </p:nvSpPr>
        <p:spPr>
          <a:xfrm>
            <a:off x="152400" y="234684"/>
            <a:ext cx="55626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37754EA2-E7B6-D7D7-7A8E-2D2E10DDFDD6}"/>
              </a:ext>
            </a:extLst>
          </p:cNvPr>
          <p:cNvSpPr/>
          <p:nvPr/>
        </p:nvSpPr>
        <p:spPr>
          <a:xfrm>
            <a:off x="241880" y="212628"/>
            <a:ext cx="5396920" cy="415498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Հողային հանույթներ </a:t>
            </a: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hy-AM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հողի նմուշների բանկ</a:t>
            </a:r>
            <a:r>
              <a:rPr kumimoji="0" lang="ru-R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4107C8-C486-4348-34B2-2BEA6FE750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29569" r="12988" b="10101"/>
          <a:stretch/>
        </p:blipFill>
        <p:spPr>
          <a:xfrm>
            <a:off x="9380722" y="4516175"/>
            <a:ext cx="2520000" cy="16088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8101FE-59F2-DE54-475F-87407190AD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722" y="2350876"/>
            <a:ext cx="2160000" cy="162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5D4CF4-D85E-8762-824A-C17400087584}"/>
              </a:ext>
            </a:extLst>
          </p:cNvPr>
          <p:cNvSpPr txBox="1"/>
          <p:nvPr/>
        </p:nvSpPr>
        <p:spPr>
          <a:xfrm>
            <a:off x="241880" y="691884"/>
            <a:ext cx="11721519" cy="775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5550"/>
              </a:lnSpc>
              <a:defRPr sz="4300">
                <a:ea typeface="Libre Baskerville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hy-AM" sz="2800" i="1" dirty="0">
                <a:latin typeface="Times New Roman" panose="02020603050405020304" pitchFamily="18" charset="0"/>
              </a:rPr>
              <a:t>Ճանաչողական փուլից մինչև ռեգիոնալ մասշտաբի հողային հանույթներ</a:t>
            </a:r>
            <a:endParaRPr lang="en-GB" sz="2800" i="1" dirty="0">
              <a:latin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FA0E7F4-CF2E-3D7B-8692-B019DC769A11}"/>
              </a:ext>
            </a:extLst>
          </p:cNvPr>
          <p:cNvGrpSpPr/>
          <p:nvPr/>
        </p:nvGrpSpPr>
        <p:grpSpPr>
          <a:xfrm>
            <a:off x="344968" y="1530869"/>
            <a:ext cx="2434263" cy="3084555"/>
            <a:chOff x="816348" y="1989065"/>
            <a:chExt cx="2434263" cy="308455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4030079-817E-EC1C-DE57-EE1F8B7B2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348" y="1989065"/>
              <a:ext cx="2434263" cy="243426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9B68DE3-ADAF-7210-6494-C6544AAEF2EA}"/>
                </a:ext>
              </a:extLst>
            </p:cNvPr>
            <p:cNvSpPr txBox="1"/>
            <p:nvPr/>
          </p:nvSpPr>
          <p:spPr>
            <a:xfrm>
              <a:off x="816348" y="4427289"/>
              <a:ext cx="243426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I. </a:t>
              </a:r>
              <a:r>
                <a:rPr lang="hy-AM" sz="1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Ճանաչողական փուլ</a:t>
              </a:r>
              <a:endParaRPr lang="en-GB" sz="18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FFDC0E8-0E3A-4000-E93A-BA654D45ECE7}"/>
              </a:ext>
            </a:extLst>
          </p:cNvPr>
          <p:cNvGrpSpPr/>
          <p:nvPr/>
        </p:nvGrpSpPr>
        <p:grpSpPr>
          <a:xfrm>
            <a:off x="3061992" y="2026722"/>
            <a:ext cx="2434263" cy="3080594"/>
            <a:chOff x="3421103" y="2412153"/>
            <a:chExt cx="2434263" cy="308059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61AB64D-267A-DCD2-08B0-B6D308271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1103" y="2412153"/>
              <a:ext cx="2434263" cy="2434263"/>
            </a:xfrm>
            <a:prstGeom prst="rect">
              <a:avLst/>
            </a:prstGeom>
          </p:spPr>
        </p:pic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7CBF9DCE-2DAF-5B4E-9C2F-F03684F043B2}"/>
                </a:ext>
              </a:extLst>
            </p:cNvPr>
            <p:cNvSpPr txBox="1"/>
            <p:nvPr/>
          </p:nvSpPr>
          <p:spPr>
            <a:xfrm>
              <a:off x="3421103" y="4846416"/>
              <a:ext cx="243426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defRPr>
              </a:lvl1pPr>
              <a:lvl2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defRPr>
              </a:lvl2pPr>
              <a:lvl3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defRPr>
              </a:lvl3pPr>
              <a:lvl4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defRPr>
              </a:lvl4pPr>
              <a:lvl5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defRPr>
              </a:lvl5pPr>
              <a:lvl6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defRPr>
              </a:lvl6pPr>
              <a:lvl7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defRPr>
              </a:lvl7pPr>
              <a:lvl8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defRPr>
              </a:lvl8pPr>
              <a:lvl9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defRPr>
              </a:lvl9pPr>
            </a:lstStyle>
            <a:p>
              <a:pPr algn="ctr"/>
              <a:r>
                <a:rPr lang="en-GB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II. </a:t>
              </a:r>
              <a:r>
                <a:rPr lang="hy-AM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Թիրախավորված նմուշառում</a:t>
              </a:r>
              <a:endParaRPr lang="en-GB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0727A0B-4891-3D31-8E4B-1492A8ED469C}"/>
              </a:ext>
            </a:extLst>
          </p:cNvPr>
          <p:cNvGrpSpPr/>
          <p:nvPr/>
        </p:nvGrpSpPr>
        <p:grpSpPr>
          <a:xfrm>
            <a:off x="5638800" y="1447800"/>
            <a:ext cx="3841345" cy="4365885"/>
            <a:chOff x="5798048" y="1447800"/>
            <a:chExt cx="3841345" cy="4365885"/>
          </a:xfrm>
        </p:grpSpPr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CC646B20-EF38-5E51-C258-02E5E896211D}"/>
                </a:ext>
              </a:extLst>
            </p:cNvPr>
            <p:cNvSpPr txBox="1">
              <a:spLocks/>
            </p:cNvSpPr>
            <p:nvPr/>
          </p:nvSpPr>
          <p:spPr>
            <a:xfrm>
              <a:off x="5798048" y="1447800"/>
              <a:ext cx="3841345" cy="56461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ctr" defTabSz="685800" fontAlgn="auto">
                <a:spcAft>
                  <a:spcPts val="0"/>
                </a:spcAft>
                <a:defRPr/>
              </a:pPr>
              <a:r>
                <a:rPr lang="hy-AM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©</a:t>
              </a:r>
              <a:r>
                <a:rPr lang="en-US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hy-AM" sz="12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«Փորձագիտական երկրաքիմիական քարտեզների մշակում` կայուն գյուղատնտեսության զարգացման եվ սննդի անվտանգության ապահովման համար»</a:t>
              </a:r>
              <a:endParaRPr lang="en-IN" sz="12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D5765A-2021-3F12-13BF-1FD6BF1C1CC6}"/>
                </a:ext>
              </a:extLst>
            </p:cNvPr>
            <p:cNvSpPr txBox="1"/>
            <p:nvPr/>
          </p:nvSpPr>
          <p:spPr>
            <a:xfrm>
              <a:off x="6197306" y="5244298"/>
              <a:ext cx="3042828" cy="569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</a:t>
              </a:r>
              <a:r>
                <a:rPr lang="hy-AM" sz="1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Ռեգիոնալ մասշտաբ</a:t>
              </a:r>
              <a:endParaRPr lang="en-GB" sz="18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GB" sz="13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hy-AM" sz="13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նմուշ</a:t>
              </a:r>
              <a:r>
                <a:rPr lang="en-GB" sz="13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25 </a:t>
              </a:r>
              <a:r>
                <a:rPr lang="hy-AM" sz="13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քառ․կմ</a:t>
              </a:r>
              <a:endParaRPr lang="en-GB" sz="1300" i="1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2C4052C-2ECB-ABA0-F2C8-4C5A02D9F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8720" y="2029879"/>
              <a:ext cx="3240000" cy="32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0172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7CE54-CB00-870C-5102-6EEBE992F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06493935-A9A8-21BF-DE60-5412DBE8BBBD}"/>
              </a:ext>
            </a:extLst>
          </p:cNvPr>
          <p:cNvSpPr/>
          <p:nvPr/>
        </p:nvSpPr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705600 w 6858000"/>
              <a:gd name="connsiteY0" fmla="*/ 152401 h 12192000"/>
              <a:gd name="connsiteX1" fmla="*/ 152400 w 6858000"/>
              <a:gd name="connsiteY1" fmla="*/ 152401 h 12192000"/>
              <a:gd name="connsiteX2" fmla="*/ 152400 w 6858000"/>
              <a:gd name="connsiteY2" fmla="*/ 12039600 h 12192000"/>
              <a:gd name="connsiteX3" fmla="*/ 6705600 w 6858000"/>
              <a:gd name="connsiteY3" fmla="*/ 12039600 h 12192000"/>
              <a:gd name="connsiteX4" fmla="*/ 6858000 w 6858000"/>
              <a:gd name="connsiteY4" fmla="*/ 1 h 12192000"/>
              <a:gd name="connsiteX5" fmla="*/ 6858000 w 6858000"/>
              <a:gd name="connsiteY5" fmla="*/ 12192000 h 12192000"/>
              <a:gd name="connsiteX6" fmla="*/ 6705600 w 6858000"/>
              <a:gd name="connsiteY6" fmla="*/ 12192000 h 12192000"/>
              <a:gd name="connsiteX7" fmla="*/ 6705600 w 6858000"/>
              <a:gd name="connsiteY7" fmla="*/ 12192000 h 12192000"/>
              <a:gd name="connsiteX8" fmla="*/ 152400 w 6858000"/>
              <a:gd name="connsiteY8" fmla="*/ 12192000 h 12192000"/>
              <a:gd name="connsiteX9" fmla="*/ 1176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  <a:gd name="connsiteX12" fmla="*/ 152400 w 6858000"/>
              <a:gd name="connsiteY12" fmla="*/ 0 h 12192000"/>
              <a:gd name="connsiteX13" fmla="*/ 152400 w 6858000"/>
              <a:gd name="connsiteY13" fmla="*/ 1 h 12192000"/>
              <a:gd name="connsiteX14" fmla="*/ 6705600 w 6858000"/>
              <a:gd name="connsiteY14" fmla="*/ 1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8000" h="12192000">
                <a:moveTo>
                  <a:pt x="6705600" y="152401"/>
                </a:moveTo>
                <a:lnTo>
                  <a:pt x="152400" y="152401"/>
                </a:lnTo>
                <a:lnTo>
                  <a:pt x="152400" y="12039600"/>
                </a:lnTo>
                <a:lnTo>
                  <a:pt x="6705600" y="12039600"/>
                </a:lnTo>
                <a:close/>
                <a:moveTo>
                  <a:pt x="6858000" y="1"/>
                </a:moveTo>
                <a:lnTo>
                  <a:pt x="6858000" y="12192000"/>
                </a:lnTo>
                <a:lnTo>
                  <a:pt x="6705600" y="12192000"/>
                </a:lnTo>
                <a:lnTo>
                  <a:pt x="6705600" y="12192000"/>
                </a:lnTo>
                <a:lnTo>
                  <a:pt x="152400" y="12192000"/>
                </a:lnTo>
                <a:lnTo>
                  <a:pt x="117600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152400" y="0"/>
                </a:lnTo>
                <a:lnTo>
                  <a:pt x="152400" y="1"/>
                </a:lnTo>
                <a:lnTo>
                  <a:pt x="6705600" y="1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  <a:alpha val="83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F25D317-A772-901E-BC70-B6558AC4D4D9}"/>
              </a:ext>
            </a:extLst>
          </p:cNvPr>
          <p:cNvSpPr/>
          <p:nvPr/>
        </p:nvSpPr>
        <p:spPr>
          <a:xfrm>
            <a:off x="152399" y="234684"/>
            <a:ext cx="4844391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21ACD27-1CE1-BAD9-15B6-1EDBC2F0E519}"/>
              </a:ext>
            </a:extLst>
          </p:cNvPr>
          <p:cNvSpPr/>
          <p:nvPr/>
        </p:nvSpPr>
        <p:spPr>
          <a:xfrm>
            <a:off x="241879" y="212628"/>
            <a:ext cx="4683015" cy="415498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y-AM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Բազմապրոֆիլ հետազոտական խումբ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510F6E-2E9A-0802-88FE-F0E63FBEE0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73" y="781146"/>
            <a:ext cx="2160000" cy="19088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AAA617-859D-C6F6-66EF-A0F00B9FD7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1" t="4185" b="4738"/>
          <a:stretch/>
        </p:blipFill>
        <p:spPr>
          <a:xfrm>
            <a:off x="3074620" y="990648"/>
            <a:ext cx="1800000" cy="1749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D005E4-120F-CA98-40BF-4417935CD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4720" y="739373"/>
            <a:ext cx="2160000" cy="16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1955DE-585E-3CEF-6DB0-E897FBBDF4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0" r="15771"/>
          <a:stretch>
            <a:fillRect/>
          </a:stretch>
        </p:blipFill>
        <p:spPr>
          <a:xfrm rot="16200000">
            <a:off x="4415755" y="4737513"/>
            <a:ext cx="1800000" cy="180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6D2DCC-5A11-0412-6E37-466F062EE4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140" y="399924"/>
            <a:ext cx="2520000" cy="189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CD5390-5E98-87E2-6C97-BC53D182F6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79" y="3316145"/>
            <a:ext cx="3600000" cy="27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F0CACB-EF55-1D1F-6525-89672EE536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411" y="2441976"/>
            <a:ext cx="2160000" cy="2880000"/>
          </a:xfrm>
          <a:prstGeom prst="rect">
            <a:avLst/>
          </a:prstGeom>
        </p:spPr>
      </p:pic>
      <p:pic>
        <p:nvPicPr>
          <p:cNvPr id="9" name="Picture 8" descr="A metal scoop with dirt in it&#10;&#10;AI-generated content may be incorrect.">
            <a:extLst>
              <a:ext uri="{FF2B5EF4-FFF2-40B4-BE49-F238E27FC236}">
                <a16:creationId xmlns:a16="http://schemas.microsoft.com/office/drawing/2014/main" id="{693DFD65-6606-C8D4-03C7-3DE9AA979D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474028"/>
            <a:ext cx="1440000" cy="10842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72AE8B-73E4-E8C8-7204-1866815892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5" t="14048" r="34814" b="45556"/>
          <a:stretch>
            <a:fillRect/>
          </a:stretch>
        </p:blipFill>
        <p:spPr>
          <a:xfrm>
            <a:off x="5315755" y="381765"/>
            <a:ext cx="1800000" cy="19038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E5B131-14C8-6E22-9FB4-90E16308F8D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021" y="2973122"/>
            <a:ext cx="2520000" cy="336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72A216-C6AA-81A8-8023-0F556F38063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29569" r="12988" b="10101"/>
          <a:stretch/>
        </p:blipFill>
        <p:spPr>
          <a:xfrm>
            <a:off x="4038888" y="2906763"/>
            <a:ext cx="2520000" cy="160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52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4CC61-608E-0C0B-754B-6326BF145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8170D151-189A-C9DC-BF6D-7B9A82D42F22}"/>
              </a:ext>
            </a:extLst>
          </p:cNvPr>
          <p:cNvSpPr/>
          <p:nvPr/>
        </p:nvSpPr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705600 w 6858000"/>
              <a:gd name="connsiteY0" fmla="*/ 152401 h 12192000"/>
              <a:gd name="connsiteX1" fmla="*/ 152400 w 6858000"/>
              <a:gd name="connsiteY1" fmla="*/ 152401 h 12192000"/>
              <a:gd name="connsiteX2" fmla="*/ 152400 w 6858000"/>
              <a:gd name="connsiteY2" fmla="*/ 12039600 h 12192000"/>
              <a:gd name="connsiteX3" fmla="*/ 6705600 w 6858000"/>
              <a:gd name="connsiteY3" fmla="*/ 12039600 h 12192000"/>
              <a:gd name="connsiteX4" fmla="*/ 6858000 w 6858000"/>
              <a:gd name="connsiteY4" fmla="*/ 1 h 12192000"/>
              <a:gd name="connsiteX5" fmla="*/ 6858000 w 6858000"/>
              <a:gd name="connsiteY5" fmla="*/ 12192000 h 12192000"/>
              <a:gd name="connsiteX6" fmla="*/ 6705600 w 6858000"/>
              <a:gd name="connsiteY6" fmla="*/ 12192000 h 12192000"/>
              <a:gd name="connsiteX7" fmla="*/ 6705600 w 6858000"/>
              <a:gd name="connsiteY7" fmla="*/ 12192000 h 12192000"/>
              <a:gd name="connsiteX8" fmla="*/ 152400 w 6858000"/>
              <a:gd name="connsiteY8" fmla="*/ 12192000 h 12192000"/>
              <a:gd name="connsiteX9" fmla="*/ 1176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  <a:gd name="connsiteX12" fmla="*/ 152400 w 6858000"/>
              <a:gd name="connsiteY12" fmla="*/ 0 h 12192000"/>
              <a:gd name="connsiteX13" fmla="*/ 152400 w 6858000"/>
              <a:gd name="connsiteY13" fmla="*/ 1 h 12192000"/>
              <a:gd name="connsiteX14" fmla="*/ 6705600 w 6858000"/>
              <a:gd name="connsiteY14" fmla="*/ 1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8000" h="12192000">
                <a:moveTo>
                  <a:pt x="6705600" y="152401"/>
                </a:moveTo>
                <a:lnTo>
                  <a:pt x="152400" y="152401"/>
                </a:lnTo>
                <a:lnTo>
                  <a:pt x="152400" y="12039600"/>
                </a:lnTo>
                <a:lnTo>
                  <a:pt x="6705600" y="12039600"/>
                </a:lnTo>
                <a:close/>
                <a:moveTo>
                  <a:pt x="6858000" y="1"/>
                </a:moveTo>
                <a:lnTo>
                  <a:pt x="6858000" y="12192000"/>
                </a:lnTo>
                <a:lnTo>
                  <a:pt x="6705600" y="12192000"/>
                </a:lnTo>
                <a:lnTo>
                  <a:pt x="6705600" y="12192000"/>
                </a:lnTo>
                <a:lnTo>
                  <a:pt x="152400" y="12192000"/>
                </a:lnTo>
                <a:lnTo>
                  <a:pt x="117600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152400" y="0"/>
                </a:lnTo>
                <a:lnTo>
                  <a:pt x="152400" y="1"/>
                </a:lnTo>
                <a:lnTo>
                  <a:pt x="6705600" y="1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  <a:alpha val="83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AD0FC83-D916-C6FC-F4D1-CBAE2BE81600}"/>
              </a:ext>
            </a:extLst>
          </p:cNvPr>
          <p:cNvSpPr/>
          <p:nvPr/>
        </p:nvSpPr>
        <p:spPr>
          <a:xfrm>
            <a:off x="152400" y="234684"/>
            <a:ext cx="39624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9328722-3CE7-1C78-2A97-5900F0D816E7}"/>
              </a:ext>
            </a:extLst>
          </p:cNvPr>
          <p:cNvSpPr/>
          <p:nvPr/>
        </p:nvSpPr>
        <p:spPr>
          <a:xfrm>
            <a:off x="241880" y="212628"/>
            <a:ext cx="3796720" cy="415498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y-AM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Հազվագյուտ հողային տարրեր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 descr="A yellow and blue rectangular boxes with black text&#10;&#10;Description automatically generated">
            <a:extLst>
              <a:ext uri="{FF2B5EF4-FFF2-40B4-BE49-F238E27FC236}">
                <a16:creationId xmlns:a16="http://schemas.microsoft.com/office/drawing/2014/main" id="{CC42CE71-CD43-68C1-8FCB-6E3B4D4872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4" b="28853"/>
          <a:stretch/>
        </p:blipFill>
        <p:spPr>
          <a:xfrm>
            <a:off x="457200" y="926569"/>
            <a:ext cx="9144000" cy="3276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group of cubes with letters on them&#10;&#10;Description automatically generated">
            <a:extLst>
              <a:ext uri="{FF2B5EF4-FFF2-40B4-BE49-F238E27FC236}">
                <a16:creationId xmlns:a16="http://schemas.microsoft.com/office/drawing/2014/main" id="{281E98BD-7AEC-7407-CE32-DB09E3637A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33" b="13799"/>
          <a:stretch/>
        </p:blipFill>
        <p:spPr>
          <a:xfrm>
            <a:off x="4343400" y="4437855"/>
            <a:ext cx="7315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28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705600 w 6858000"/>
              <a:gd name="connsiteY0" fmla="*/ 152401 h 12192000"/>
              <a:gd name="connsiteX1" fmla="*/ 152400 w 6858000"/>
              <a:gd name="connsiteY1" fmla="*/ 152401 h 12192000"/>
              <a:gd name="connsiteX2" fmla="*/ 152400 w 6858000"/>
              <a:gd name="connsiteY2" fmla="*/ 12039600 h 12192000"/>
              <a:gd name="connsiteX3" fmla="*/ 6705600 w 6858000"/>
              <a:gd name="connsiteY3" fmla="*/ 12039600 h 12192000"/>
              <a:gd name="connsiteX4" fmla="*/ 6858000 w 6858000"/>
              <a:gd name="connsiteY4" fmla="*/ 1 h 12192000"/>
              <a:gd name="connsiteX5" fmla="*/ 6858000 w 6858000"/>
              <a:gd name="connsiteY5" fmla="*/ 12192000 h 12192000"/>
              <a:gd name="connsiteX6" fmla="*/ 6705600 w 6858000"/>
              <a:gd name="connsiteY6" fmla="*/ 12192000 h 12192000"/>
              <a:gd name="connsiteX7" fmla="*/ 6705600 w 6858000"/>
              <a:gd name="connsiteY7" fmla="*/ 12192000 h 12192000"/>
              <a:gd name="connsiteX8" fmla="*/ 152400 w 6858000"/>
              <a:gd name="connsiteY8" fmla="*/ 12192000 h 12192000"/>
              <a:gd name="connsiteX9" fmla="*/ 1176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  <a:gd name="connsiteX12" fmla="*/ 152400 w 6858000"/>
              <a:gd name="connsiteY12" fmla="*/ 0 h 12192000"/>
              <a:gd name="connsiteX13" fmla="*/ 152400 w 6858000"/>
              <a:gd name="connsiteY13" fmla="*/ 1 h 12192000"/>
              <a:gd name="connsiteX14" fmla="*/ 6705600 w 6858000"/>
              <a:gd name="connsiteY14" fmla="*/ 1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8000" h="12192000">
                <a:moveTo>
                  <a:pt x="6705600" y="152401"/>
                </a:moveTo>
                <a:lnTo>
                  <a:pt x="152400" y="152401"/>
                </a:lnTo>
                <a:lnTo>
                  <a:pt x="152400" y="12039600"/>
                </a:lnTo>
                <a:lnTo>
                  <a:pt x="6705600" y="12039600"/>
                </a:lnTo>
                <a:close/>
                <a:moveTo>
                  <a:pt x="6858000" y="1"/>
                </a:moveTo>
                <a:lnTo>
                  <a:pt x="6858000" y="12192000"/>
                </a:lnTo>
                <a:lnTo>
                  <a:pt x="6705600" y="12192000"/>
                </a:lnTo>
                <a:lnTo>
                  <a:pt x="6705600" y="12192000"/>
                </a:lnTo>
                <a:lnTo>
                  <a:pt x="152400" y="12192000"/>
                </a:lnTo>
                <a:lnTo>
                  <a:pt x="117600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152400" y="0"/>
                </a:lnTo>
                <a:lnTo>
                  <a:pt x="152400" y="1"/>
                </a:lnTo>
                <a:lnTo>
                  <a:pt x="6705600" y="1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  <a:alpha val="83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48D20CE-49C9-46F0-8042-ED89685A4DB8}"/>
              </a:ext>
            </a:extLst>
          </p:cNvPr>
          <p:cNvSpPr/>
          <p:nvPr/>
        </p:nvSpPr>
        <p:spPr>
          <a:xfrm>
            <a:off x="152400" y="234684"/>
            <a:ext cx="17526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15ED07A-913C-4005-83E7-0D0EED732D1A}"/>
              </a:ext>
            </a:extLst>
          </p:cNvPr>
          <p:cNvSpPr/>
          <p:nvPr/>
        </p:nvSpPr>
        <p:spPr>
          <a:xfrm>
            <a:off x="241880" y="212628"/>
            <a:ext cx="1586920" cy="415498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Նպատակ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BD9702-50FD-4BA9-AD51-C9450E7A628D}"/>
              </a:ext>
            </a:extLst>
          </p:cNvPr>
          <p:cNvSpPr/>
          <p:nvPr/>
        </p:nvSpPr>
        <p:spPr>
          <a:xfrm>
            <a:off x="381000" y="838200"/>
            <a:ext cx="11645320" cy="873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hy-AM" sz="1800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իրականացնել Լոռու մարզի հողերում ՀՀՏ-ի համապարփակ երկրաքիմիական բնութագրում՝ կիրառելով կոմպոզիցիոն տվյալների վերլուծության և մեքենայական ուսուցման մեթոդները</a:t>
            </a:r>
            <a:r>
              <a:rPr lang="hy-AM" sz="1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18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C1136C-081F-47C0-887F-AB8F01975194}"/>
              </a:ext>
            </a:extLst>
          </p:cNvPr>
          <p:cNvSpPr/>
          <p:nvPr/>
        </p:nvSpPr>
        <p:spPr>
          <a:xfrm>
            <a:off x="274248" y="2694939"/>
            <a:ext cx="11645320" cy="3782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հողերում ՀՀՏ-ի պարունակությունների ու տարածաբաշխման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ո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ւ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ս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ո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ւ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մնա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ս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իրություն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ՀՀՏ-ի համեմատաբար բարձր պարունակությամբ հողի նմուշների միներալային կազմության և ուղղահայաց բաշխման ուսումնասիրությունը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ՀՀՏ-ի՝ այլ տարրերի և հողի որոշ պարամետրերի (հողի օրգանական նյութ, 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pH, 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էլեկտրահաղորդականություն, մագնիսական ընկալունակություն) հետ առկա կապի բնութագրումը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ուս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ո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ւ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մ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ն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ա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ս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ի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ր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ե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լ 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ՀՀՏ-ի, այլ տարրերի, միներալային կազմության և 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հ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ո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ղ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ի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որոշ հատկությունների 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հ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ե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տ 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ո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ւ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ն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ե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ց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ա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ծ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երկրաքիմիական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ասոցիացիաներ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ը</a:t>
            </a: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՝ կոմպոզիցիոն տվյալների վերլուծության և մեքենայական ուսուցման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կիրառմամբ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y-AM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հողերում քիմիական տարրերի երկրաքիմիական ֆոնի որոշումը և ՀՀՏ-ի աղբյուրների բացահայտումը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CFA065-2EF4-42A1-A9B4-526D1D701A69}"/>
              </a:ext>
            </a:extLst>
          </p:cNvPr>
          <p:cNvSpPr/>
          <p:nvPr/>
        </p:nvSpPr>
        <p:spPr>
          <a:xfrm>
            <a:off x="270876" y="2186450"/>
            <a:ext cx="17526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9FC35C-1A23-45D7-B663-9CE50FE2C0A8}"/>
              </a:ext>
            </a:extLst>
          </p:cNvPr>
          <p:cNvSpPr/>
          <p:nvPr/>
        </p:nvSpPr>
        <p:spPr>
          <a:xfrm>
            <a:off x="304800" y="2133600"/>
            <a:ext cx="1586920" cy="41549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y-AM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Խ</a:t>
            </a:r>
            <a:r>
              <a:rPr lang="en-US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ն</a:t>
            </a:r>
            <a:r>
              <a:rPr lang="hy-AM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դ</a:t>
            </a:r>
            <a:r>
              <a:rPr lang="en-US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ի</a:t>
            </a:r>
            <a:r>
              <a:rPr lang="hy-AM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ր</a:t>
            </a:r>
            <a:r>
              <a:rPr lang="en-US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ն</a:t>
            </a:r>
            <a:r>
              <a:rPr lang="hy-AM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ե</a:t>
            </a:r>
            <a:r>
              <a:rPr lang="en-US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ր</a:t>
            </a:r>
            <a:r>
              <a:rPr lang="hy-AM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ը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394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705600 w 6858000"/>
              <a:gd name="connsiteY0" fmla="*/ 152401 h 12192000"/>
              <a:gd name="connsiteX1" fmla="*/ 152400 w 6858000"/>
              <a:gd name="connsiteY1" fmla="*/ 152401 h 12192000"/>
              <a:gd name="connsiteX2" fmla="*/ 152400 w 6858000"/>
              <a:gd name="connsiteY2" fmla="*/ 12039600 h 12192000"/>
              <a:gd name="connsiteX3" fmla="*/ 6705600 w 6858000"/>
              <a:gd name="connsiteY3" fmla="*/ 12039600 h 12192000"/>
              <a:gd name="connsiteX4" fmla="*/ 6858000 w 6858000"/>
              <a:gd name="connsiteY4" fmla="*/ 1 h 12192000"/>
              <a:gd name="connsiteX5" fmla="*/ 6858000 w 6858000"/>
              <a:gd name="connsiteY5" fmla="*/ 12192000 h 12192000"/>
              <a:gd name="connsiteX6" fmla="*/ 6705600 w 6858000"/>
              <a:gd name="connsiteY6" fmla="*/ 12192000 h 12192000"/>
              <a:gd name="connsiteX7" fmla="*/ 6705600 w 6858000"/>
              <a:gd name="connsiteY7" fmla="*/ 12192000 h 12192000"/>
              <a:gd name="connsiteX8" fmla="*/ 152400 w 6858000"/>
              <a:gd name="connsiteY8" fmla="*/ 12192000 h 12192000"/>
              <a:gd name="connsiteX9" fmla="*/ 1176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  <a:gd name="connsiteX12" fmla="*/ 152400 w 6858000"/>
              <a:gd name="connsiteY12" fmla="*/ 0 h 12192000"/>
              <a:gd name="connsiteX13" fmla="*/ 152400 w 6858000"/>
              <a:gd name="connsiteY13" fmla="*/ 1 h 12192000"/>
              <a:gd name="connsiteX14" fmla="*/ 6705600 w 6858000"/>
              <a:gd name="connsiteY14" fmla="*/ 1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8000" h="12192000">
                <a:moveTo>
                  <a:pt x="6705600" y="152401"/>
                </a:moveTo>
                <a:lnTo>
                  <a:pt x="152400" y="152401"/>
                </a:lnTo>
                <a:lnTo>
                  <a:pt x="152400" y="12039600"/>
                </a:lnTo>
                <a:lnTo>
                  <a:pt x="6705600" y="12039600"/>
                </a:lnTo>
                <a:close/>
                <a:moveTo>
                  <a:pt x="6858000" y="1"/>
                </a:moveTo>
                <a:lnTo>
                  <a:pt x="6858000" y="12192000"/>
                </a:lnTo>
                <a:lnTo>
                  <a:pt x="6705600" y="12192000"/>
                </a:lnTo>
                <a:lnTo>
                  <a:pt x="6705600" y="12192000"/>
                </a:lnTo>
                <a:lnTo>
                  <a:pt x="152400" y="12192000"/>
                </a:lnTo>
                <a:lnTo>
                  <a:pt x="117600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152400" y="0"/>
                </a:lnTo>
                <a:lnTo>
                  <a:pt x="152400" y="1"/>
                </a:lnTo>
                <a:lnTo>
                  <a:pt x="6705600" y="1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  <a:alpha val="83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48D20CE-49C9-46F0-8042-ED89685A4DB8}"/>
              </a:ext>
            </a:extLst>
          </p:cNvPr>
          <p:cNvSpPr/>
          <p:nvPr/>
        </p:nvSpPr>
        <p:spPr>
          <a:xfrm>
            <a:off x="152400" y="234684"/>
            <a:ext cx="28194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15ED07A-913C-4005-83E7-0D0EED732D1A}"/>
              </a:ext>
            </a:extLst>
          </p:cNvPr>
          <p:cNvSpPr/>
          <p:nvPr/>
        </p:nvSpPr>
        <p:spPr>
          <a:xfrm>
            <a:off x="241880" y="212628"/>
            <a:ext cx="2653720" cy="415498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y-AM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Օրացույցային պլան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C6BF188E-D411-2EC1-F1EE-E00B44332D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693479"/>
              </p:ext>
            </p:extLst>
          </p:nvPr>
        </p:nvGraphicFramePr>
        <p:xfrm>
          <a:off x="241880" y="840756"/>
          <a:ext cx="11721513" cy="5596242"/>
        </p:xfrm>
        <a:graphic>
          <a:graphicData uri="http://schemas.openxmlformats.org/drawingml/2006/table">
            <a:tbl>
              <a:tblPr firstRow="1" firstCol="1" bandRow="1"/>
              <a:tblGrid>
                <a:gridCol w="3187120">
                  <a:extLst>
                    <a:ext uri="{9D8B030D-6E8A-4147-A177-3AD203B41FA5}">
                      <a16:colId xmlns:a16="http://schemas.microsoft.com/office/drawing/2014/main" val="54164076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54168404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056323798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37904738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361469764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2535112753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1512294829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336659753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47234319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327200606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66105648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669865719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423516329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48989456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73850757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3479311317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377149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776430853"/>
                    </a:ext>
                  </a:extLst>
                </a:gridCol>
                <a:gridCol w="558576">
                  <a:extLst>
                    <a:ext uri="{9D8B030D-6E8A-4147-A177-3AD203B41FA5}">
                      <a16:colId xmlns:a16="http://schemas.microsoft.com/office/drawing/2014/main" val="2545530989"/>
                    </a:ext>
                  </a:extLst>
                </a:gridCol>
                <a:gridCol w="445912">
                  <a:extLst>
                    <a:ext uri="{9D8B030D-6E8A-4147-A177-3AD203B41FA5}">
                      <a16:colId xmlns:a16="http://schemas.microsoft.com/office/drawing/2014/main" val="3939960221"/>
                    </a:ext>
                  </a:extLst>
                </a:gridCol>
                <a:gridCol w="443305">
                  <a:extLst>
                    <a:ext uri="{9D8B030D-6E8A-4147-A177-3AD203B41FA5}">
                      <a16:colId xmlns:a16="http://schemas.microsoft.com/office/drawing/2014/main" val="743329977"/>
                    </a:ext>
                  </a:extLst>
                </a:gridCol>
              </a:tblGrid>
              <a:tr h="246700">
                <a:tc row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hy-AM" sz="9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hy-AM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Փուլ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0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5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Եռամսյակ</a:t>
                      </a:r>
                      <a:endParaRPr lang="en-GB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50247"/>
                  </a:ext>
                </a:extLst>
              </a:tr>
              <a:tr h="436544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II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III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IV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VII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VIII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IX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XI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XII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XII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XI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VII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VIII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XIX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hy-AM" sz="12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hy-AM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XX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22096"/>
                  </a:ext>
                </a:extLst>
              </a:tr>
              <a:tr h="798227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hy-AM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Նախապատրաստական աշխատանքներ և հողի արխիվային նմուշների անալիզ</a:t>
                      </a:r>
                      <a:endParaRPr lang="en-GB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1376913"/>
                  </a:ext>
                </a:extLst>
              </a:tr>
              <a:tr h="954373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hy-AM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Հողի քիմիական և միներալոգիական կազմության ուղղահայաց բաշխվածության ուսումնասիրություն</a:t>
                      </a:r>
                      <a:endParaRPr lang="en-GB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586176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y-AM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Հազվագյուտ հողային տարրերի և հողի այլ պարամետրերի հետ ունեցած կապի ուսումնասիրություն</a:t>
                      </a:r>
                      <a:endParaRPr lang="en-GB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9465918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hy-AM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Հազվագյուտ հողային տարրերի երկրաքիմիական ասոցիացիաների ուսումնասիրություն</a:t>
                      </a:r>
                      <a:endParaRPr lang="en-GB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392119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y-AM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Երկրաքիմիական ֆոնի որոշում և աղբյուրների նույնականացում</a:t>
                      </a:r>
                      <a:endParaRPr lang="en-GB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718816"/>
                  </a:ext>
                </a:extLst>
              </a:tr>
              <a:tr h="49339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hy-AM" sz="15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Արդյունքների տպագրություն և հաղորդակցում</a:t>
                      </a:r>
                      <a:endParaRPr lang="en-GB" sz="1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y-AM" sz="1200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213901"/>
                  </a:ext>
                </a:extLst>
              </a:tr>
            </a:tbl>
          </a:graphicData>
        </a:graphic>
      </p:graphicFrame>
      <p:sp>
        <p:nvSpPr>
          <p:cNvPr id="2" name="Arrow: Right 1">
            <a:extLst>
              <a:ext uri="{FF2B5EF4-FFF2-40B4-BE49-F238E27FC236}">
                <a16:creationId xmlns:a16="http://schemas.microsoft.com/office/drawing/2014/main" id="{2AD76709-D98F-255D-2CE3-5CD8B523AF25}"/>
              </a:ext>
            </a:extLst>
          </p:cNvPr>
          <p:cNvSpPr/>
          <p:nvPr/>
        </p:nvSpPr>
        <p:spPr>
          <a:xfrm rot="10800000">
            <a:off x="5638800" y="1752600"/>
            <a:ext cx="1066800" cy="304800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D34109E-405D-5A49-471F-8EB6760C728E}"/>
              </a:ext>
            </a:extLst>
          </p:cNvPr>
          <p:cNvSpPr/>
          <p:nvPr/>
        </p:nvSpPr>
        <p:spPr>
          <a:xfrm rot="10800000">
            <a:off x="7239000" y="2590800"/>
            <a:ext cx="1066800" cy="304800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37DA915-D49D-1272-70AD-E4820B66E9F9}"/>
              </a:ext>
            </a:extLst>
          </p:cNvPr>
          <p:cNvSpPr/>
          <p:nvPr/>
        </p:nvSpPr>
        <p:spPr>
          <a:xfrm>
            <a:off x="4267200" y="3638877"/>
            <a:ext cx="1066800" cy="304800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705600 w 6858000"/>
              <a:gd name="connsiteY0" fmla="*/ 152401 h 12192000"/>
              <a:gd name="connsiteX1" fmla="*/ 152400 w 6858000"/>
              <a:gd name="connsiteY1" fmla="*/ 152401 h 12192000"/>
              <a:gd name="connsiteX2" fmla="*/ 152400 w 6858000"/>
              <a:gd name="connsiteY2" fmla="*/ 12039600 h 12192000"/>
              <a:gd name="connsiteX3" fmla="*/ 6705600 w 6858000"/>
              <a:gd name="connsiteY3" fmla="*/ 12039600 h 12192000"/>
              <a:gd name="connsiteX4" fmla="*/ 6858000 w 6858000"/>
              <a:gd name="connsiteY4" fmla="*/ 1 h 12192000"/>
              <a:gd name="connsiteX5" fmla="*/ 6858000 w 6858000"/>
              <a:gd name="connsiteY5" fmla="*/ 12192000 h 12192000"/>
              <a:gd name="connsiteX6" fmla="*/ 6705600 w 6858000"/>
              <a:gd name="connsiteY6" fmla="*/ 12192000 h 12192000"/>
              <a:gd name="connsiteX7" fmla="*/ 6705600 w 6858000"/>
              <a:gd name="connsiteY7" fmla="*/ 12192000 h 12192000"/>
              <a:gd name="connsiteX8" fmla="*/ 152400 w 6858000"/>
              <a:gd name="connsiteY8" fmla="*/ 12192000 h 12192000"/>
              <a:gd name="connsiteX9" fmla="*/ 1176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  <a:gd name="connsiteX12" fmla="*/ 152400 w 6858000"/>
              <a:gd name="connsiteY12" fmla="*/ 0 h 12192000"/>
              <a:gd name="connsiteX13" fmla="*/ 152400 w 6858000"/>
              <a:gd name="connsiteY13" fmla="*/ 1 h 12192000"/>
              <a:gd name="connsiteX14" fmla="*/ 6705600 w 6858000"/>
              <a:gd name="connsiteY14" fmla="*/ 1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8000" h="12192000">
                <a:moveTo>
                  <a:pt x="6705600" y="152401"/>
                </a:moveTo>
                <a:lnTo>
                  <a:pt x="152400" y="152401"/>
                </a:lnTo>
                <a:lnTo>
                  <a:pt x="152400" y="12039600"/>
                </a:lnTo>
                <a:lnTo>
                  <a:pt x="6705600" y="12039600"/>
                </a:lnTo>
                <a:close/>
                <a:moveTo>
                  <a:pt x="6858000" y="1"/>
                </a:moveTo>
                <a:lnTo>
                  <a:pt x="6858000" y="12192000"/>
                </a:lnTo>
                <a:lnTo>
                  <a:pt x="6705600" y="12192000"/>
                </a:lnTo>
                <a:lnTo>
                  <a:pt x="6705600" y="12192000"/>
                </a:lnTo>
                <a:lnTo>
                  <a:pt x="152400" y="12192000"/>
                </a:lnTo>
                <a:lnTo>
                  <a:pt x="117600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152400" y="0"/>
                </a:lnTo>
                <a:lnTo>
                  <a:pt x="152400" y="1"/>
                </a:lnTo>
                <a:lnTo>
                  <a:pt x="6705600" y="1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  <a:alpha val="83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548D20CE-49C9-46F0-8042-ED89685A4DB8}"/>
              </a:ext>
            </a:extLst>
          </p:cNvPr>
          <p:cNvSpPr/>
          <p:nvPr/>
        </p:nvSpPr>
        <p:spPr>
          <a:xfrm>
            <a:off x="152400" y="234684"/>
            <a:ext cx="40386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15ED07A-913C-4005-83E7-0D0EED732D1A}"/>
              </a:ext>
            </a:extLst>
          </p:cNvPr>
          <p:cNvSpPr/>
          <p:nvPr/>
        </p:nvSpPr>
        <p:spPr>
          <a:xfrm>
            <a:off x="241880" y="212628"/>
            <a:ext cx="3872920" cy="415498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Կարողությունների զարգացում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7DF4D2-C4F9-496D-B991-EEE17CF1632C}"/>
              </a:ext>
            </a:extLst>
          </p:cNvPr>
          <p:cNvSpPr/>
          <p:nvPr/>
        </p:nvSpPr>
        <p:spPr>
          <a:xfrm>
            <a:off x="9011624" y="4284525"/>
            <a:ext cx="29482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y-AM" sz="21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Օժանդակ պարագաներ</a:t>
            </a:r>
            <a:endParaRPr kumimoji="0" lang="en-US" sz="2100" b="1" i="0" u="none" strike="noStrike" kern="1200" normalizeH="0" baseline="0" noProof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A137C8-5F22-474C-ADB2-31B8CE918B5D}"/>
              </a:ext>
            </a:extLst>
          </p:cNvPr>
          <p:cNvSpPr txBox="1"/>
          <p:nvPr/>
        </p:nvSpPr>
        <p:spPr>
          <a:xfrm>
            <a:off x="2985402" y="2522157"/>
            <a:ext cx="2580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 err="1">
                <a:latin typeface="Sylfaen" panose="010A0502050306030303" pitchFamily="18" charset="0"/>
              </a:rPr>
              <a:t>Աղացի</a:t>
            </a:r>
            <a:r>
              <a:rPr lang="en-US" sz="1200" b="1" dirty="0">
                <a:latin typeface="Sylfaen" panose="010A0502050306030303" pitchFamily="18" charset="0"/>
              </a:rPr>
              <a:t> </a:t>
            </a:r>
            <a:r>
              <a:rPr lang="en-US" sz="1200" b="1" dirty="0" err="1">
                <a:latin typeface="Sylfaen" panose="010A0502050306030303" pitchFamily="18" charset="0"/>
              </a:rPr>
              <a:t>տարրաների</a:t>
            </a:r>
            <a:r>
              <a:rPr lang="en-US" sz="1200" b="1" dirty="0">
                <a:latin typeface="Sylfaen" panose="010A0502050306030303" pitchFamily="18" charset="0"/>
              </a:rPr>
              <a:t> </a:t>
            </a:r>
            <a:r>
              <a:rPr lang="en-US" sz="1200" b="1" dirty="0" err="1">
                <a:latin typeface="Sylfaen" panose="010A0502050306030303" pitchFamily="18" charset="0"/>
              </a:rPr>
              <a:t>հավաքածու</a:t>
            </a:r>
            <a:endParaRPr lang="en-US" sz="1200" b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99A63E7-A393-462A-AA86-0DF3AE93C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8" y="709140"/>
            <a:ext cx="2286000" cy="2286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B9E2E62-6DCD-4F8F-9E13-262C988C7F67}"/>
              </a:ext>
            </a:extLst>
          </p:cNvPr>
          <p:cNvSpPr txBox="1"/>
          <p:nvPr/>
        </p:nvSpPr>
        <p:spPr>
          <a:xfrm>
            <a:off x="156446" y="2980298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y-AM" sz="1200" b="1" dirty="0">
                <a:latin typeface="Sylfaen" panose="010A0502050306030303" pitchFamily="18" charset="0"/>
              </a:rPr>
              <a:t>Մ</a:t>
            </a:r>
            <a:r>
              <a:rPr lang="en-US" sz="1200" b="1" dirty="0">
                <a:latin typeface="Sylfaen" panose="010A0502050306030303" pitchFamily="18" charset="0"/>
              </a:rPr>
              <a:t>ա</a:t>
            </a:r>
            <a:r>
              <a:rPr lang="hy-AM" sz="1200" b="1" dirty="0">
                <a:latin typeface="Sylfaen" panose="010A0502050306030303" pitchFamily="18" charset="0"/>
              </a:rPr>
              <a:t>գ</a:t>
            </a:r>
            <a:r>
              <a:rPr lang="en-US" sz="1200" b="1" dirty="0">
                <a:latin typeface="Sylfaen" panose="010A0502050306030303" pitchFamily="18" charset="0"/>
              </a:rPr>
              <a:t>ն</a:t>
            </a:r>
            <a:r>
              <a:rPr lang="hy-AM" sz="1200" b="1" dirty="0">
                <a:latin typeface="Sylfaen" panose="010A0502050306030303" pitchFamily="18" charset="0"/>
              </a:rPr>
              <a:t>ի</a:t>
            </a:r>
            <a:r>
              <a:rPr lang="en-US" sz="1200" b="1" dirty="0">
                <a:latin typeface="Sylfaen" panose="010A0502050306030303" pitchFamily="18" charset="0"/>
              </a:rPr>
              <a:t>ս</a:t>
            </a:r>
            <a:r>
              <a:rPr lang="hy-AM" sz="1200" b="1" dirty="0">
                <a:latin typeface="Sylfaen" panose="010A0502050306030303" pitchFamily="18" charset="0"/>
              </a:rPr>
              <a:t>ա</a:t>
            </a:r>
            <a:r>
              <a:rPr lang="en-US" sz="1200" b="1" dirty="0">
                <a:latin typeface="Sylfaen" panose="010A0502050306030303" pitchFamily="18" charset="0"/>
              </a:rPr>
              <a:t>կ</a:t>
            </a:r>
            <a:r>
              <a:rPr lang="hy-AM" sz="1200" b="1" dirty="0">
                <a:latin typeface="Sylfaen" panose="010A0502050306030303" pitchFamily="18" charset="0"/>
              </a:rPr>
              <a:t>ա</a:t>
            </a:r>
            <a:r>
              <a:rPr lang="en-US" sz="1200" b="1" dirty="0">
                <a:latin typeface="Sylfaen" panose="010A0502050306030303" pitchFamily="18" charset="0"/>
              </a:rPr>
              <a:t>ն </a:t>
            </a:r>
            <a:r>
              <a:rPr lang="hy-AM" sz="1200" b="1" dirty="0">
                <a:latin typeface="Sylfaen" panose="010A0502050306030303" pitchFamily="18" charset="0"/>
              </a:rPr>
              <a:t>ը</a:t>
            </a:r>
            <a:r>
              <a:rPr lang="en-US" sz="1200" b="1" dirty="0">
                <a:latin typeface="Sylfaen" panose="010A0502050306030303" pitchFamily="18" charset="0"/>
              </a:rPr>
              <a:t>ն</a:t>
            </a:r>
            <a:r>
              <a:rPr lang="hy-AM" sz="1200" b="1" dirty="0">
                <a:latin typeface="Sylfaen" panose="010A0502050306030303" pitchFamily="18" charset="0"/>
              </a:rPr>
              <a:t>կ</a:t>
            </a:r>
            <a:r>
              <a:rPr lang="en-US" sz="1200" b="1" dirty="0">
                <a:latin typeface="Sylfaen" panose="010A0502050306030303" pitchFamily="18" charset="0"/>
              </a:rPr>
              <a:t>ա</a:t>
            </a:r>
            <a:r>
              <a:rPr lang="hy-AM" sz="1200" b="1" dirty="0">
                <a:latin typeface="Sylfaen" panose="010A0502050306030303" pitchFamily="18" charset="0"/>
              </a:rPr>
              <a:t>լ</a:t>
            </a:r>
            <a:r>
              <a:rPr lang="en-US" sz="1200" b="1" dirty="0">
                <a:latin typeface="Sylfaen" panose="010A0502050306030303" pitchFamily="18" charset="0"/>
              </a:rPr>
              <a:t>ո</a:t>
            </a:r>
            <a:r>
              <a:rPr lang="hy-AM" sz="1200" b="1" dirty="0">
                <a:latin typeface="Sylfaen" panose="010A0502050306030303" pitchFamily="18" charset="0"/>
              </a:rPr>
              <a:t>ւ</a:t>
            </a:r>
            <a:r>
              <a:rPr lang="en-US" sz="1200" b="1" dirty="0">
                <a:latin typeface="Sylfaen" panose="010A0502050306030303" pitchFamily="18" charset="0"/>
              </a:rPr>
              <a:t>ն</a:t>
            </a:r>
            <a:r>
              <a:rPr lang="hy-AM" sz="1200" b="1" dirty="0">
                <a:latin typeface="Sylfaen" panose="010A0502050306030303" pitchFamily="18" charset="0"/>
              </a:rPr>
              <a:t>ա</a:t>
            </a:r>
            <a:r>
              <a:rPr lang="en-US" sz="1200" b="1" dirty="0">
                <a:latin typeface="Sylfaen" panose="010A0502050306030303" pitchFamily="18" charset="0"/>
              </a:rPr>
              <a:t>կ</a:t>
            </a:r>
            <a:r>
              <a:rPr lang="hy-AM" sz="1200" b="1" dirty="0">
                <a:latin typeface="Sylfaen" panose="010A0502050306030303" pitchFamily="18" charset="0"/>
              </a:rPr>
              <a:t>ո</a:t>
            </a:r>
            <a:r>
              <a:rPr lang="en-US" sz="1200" b="1" dirty="0">
                <a:latin typeface="Sylfaen" panose="010A0502050306030303" pitchFamily="18" charset="0"/>
              </a:rPr>
              <a:t>ւ</a:t>
            </a:r>
            <a:r>
              <a:rPr lang="hy-AM" sz="1200" b="1" dirty="0">
                <a:latin typeface="Sylfaen" panose="010A0502050306030303" pitchFamily="18" charset="0"/>
              </a:rPr>
              <a:t>թ</a:t>
            </a:r>
            <a:r>
              <a:rPr lang="en-US" sz="1200" b="1" dirty="0">
                <a:latin typeface="Sylfaen" panose="010A0502050306030303" pitchFamily="18" charset="0"/>
              </a:rPr>
              <a:t>յ</a:t>
            </a:r>
            <a:r>
              <a:rPr lang="hy-AM" sz="1200" b="1" dirty="0">
                <a:latin typeface="Sylfaen" panose="010A0502050306030303" pitchFamily="18" charset="0"/>
              </a:rPr>
              <a:t>ա</a:t>
            </a:r>
            <a:r>
              <a:rPr lang="en-US" sz="1200" b="1" dirty="0">
                <a:latin typeface="Sylfaen" panose="010A0502050306030303" pitchFamily="18" charset="0"/>
              </a:rPr>
              <a:t>ն </a:t>
            </a:r>
            <a:r>
              <a:rPr lang="hy-AM" sz="1200" b="1" dirty="0">
                <a:latin typeface="Sylfaen" panose="010A0502050306030303" pitchFamily="18" charset="0"/>
              </a:rPr>
              <a:t>և</a:t>
            </a:r>
            <a:r>
              <a:rPr lang="en-US" sz="1200" b="1" dirty="0">
                <a:latin typeface="Sylfaen" panose="010A0502050306030303" pitchFamily="18" charset="0"/>
              </a:rPr>
              <a:t> </a:t>
            </a:r>
            <a:r>
              <a:rPr lang="hy-AM" sz="1200" b="1" dirty="0">
                <a:latin typeface="Sylfaen" panose="010A0502050306030303" pitchFamily="18" charset="0"/>
              </a:rPr>
              <a:t>է</a:t>
            </a:r>
            <a:r>
              <a:rPr lang="en-US" sz="1200" b="1" dirty="0">
                <a:latin typeface="Sylfaen" panose="010A0502050306030303" pitchFamily="18" charset="0"/>
              </a:rPr>
              <a:t>լ</a:t>
            </a:r>
            <a:r>
              <a:rPr lang="hy-AM" sz="1200" b="1" dirty="0">
                <a:latin typeface="Sylfaen" panose="010A0502050306030303" pitchFamily="18" charset="0"/>
              </a:rPr>
              <a:t>ե</a:t>
            </a:r>
            <a:r>
              <a:rPr lang="en-US" sz="1200" b="1" dirty="0">
                <a:latin typeface="Sylfaen" panose="010A0502050306030303" pitchFamily="18" charset="0"/>
              </a:rPr>
              <a:t>կ</a:t>
            </a:r>
            <a:r>
              <a:rPr lang="hy-AM" sz="1200" b="1" dirty="0">
                <a:latin typeface="Sylfaen" panose="010A0502050306030303" pitchFamily="18" charset="0"/>
              </a:rPr>
              <a:t>տ</a:t>
            </a:r>
            <a:r>
              <a:rPr lang="en-US" sz="1200" b="1" dirty="0">
                <a:latin typeface="Sylfaen" panose="010A0502050306030303" pitchFamily="18" charset="0"/>
              </a:rPr>
              <a:t>ր</a:t>
            </a:r>
            <a:r>
              <a:rPr lang="hy-AM" sz="1200" b="1" dirty="0">
                <a:latin typeface="Sylfaen" panose="010A0502050306030303" pitchFamily="18" charset="0"/>
              </a:rPr>
              <a:t>ա</a:t>
            </a:r>
            <a:r>
              <a:rPr lang="en-US" sz="1200" b="1" dirty="0">
                <a:latin typeface="Sylfaen" panose="010A0502050306030303" pitchFamily="18" charset="0"/>
              </a:rPr>
              <a:t>հ</a:t>
            </a:r>
            <a:r>
              <a:rPr lang="hy-AM" sz="1200" b="1" dirty="0">
                <a:latin typeface="Sylfaen" panose="010A0502050306030303" pitchFamily="18" charset="0"/>
              </a:rPr>
              <a:t>ա</a:t>
            </a:r>
            <a:r>
              <a:rPr lang="en-US" sz="1200" b="1" dirty="0">
                <a:latin typeface="Sylfaen" panose="010A0502050306030303" pitchFamily="18" charset="0"/>
              </a:rPr>
              <a:t>ղ</a:t>
            </a:r>
            <a:r>
              <a:rPr lang="hy-AM" sz="1200" b="1" dirty="0">
                <a:latin typeface="Sylfaen" panose="010A0502050306030303" pitchFamily="18" charset="0"/>
              </a:rPr>
              <a:t>ո</a:t>
            </a:r>
            <a:r>
              <a:rPr lang="en-US" sz="1200" b="1" dirty="0">
                <a:latin typeface="Sylfaen" panose="010A0502050306030303" pitchFamily="18" charset="0"/>
              </a:rPr>
              <a:t>ր</a:t>
            </a:r>
            <a:r>
              <a:rPr lang="hy-AM" sz="1200" b="1" dirty="0">
                <a:latin typeface="Sylfaen" panose="010A0502050306030303" pitchFamily="18" charset="0"/>
              </a:rPr>
              <a:t>դ</a:t>
            </a:r>
            <a:r>
              <a:rPr lang="en-US" sz="1200" b="1" dirty="0">
                <a:latin typeface="Sylfaen" panose="010A0502050306030303" pitchFamily="18" charset="0"/>
              </a:rPr>
              <a:t>ա</a:t>
            </a:r>
            <a:r>
              <a:rPr lang="hy-AM" sz="1200" b="1" dirty="0">
                <a:latin typeface="Sylfaen" panose="010A0502050306030303" pitchFamily="18" charset="0"/>
              </a:rPr>
              <a:t>կ</a:t>
            </a:r>
            <a:r>
              <a:rPr lang="en-US" sz="1200" b="1" dirty="0">
                <a:latin typeface="Sylfaen" panose="010A0502050306030303" pitchFamily="18" charset="0"/>
              </a:rPr>
              <a:t>ա</a:t>
            </a:r>
            <a:r>
              <a:rPr lang="hy-AM" sz="1200" b="1" dirty="0">
                <a:latin typeface="Sylfaen" panose="010A0502050306030303" pitchFamily="18" charset="0"/>
              </a:rPr>
              <a:t>ն</a:t>
            </a:r>
            <a:r>
              <a:rPr lang="en-US" sz="1200" b="1" dirty="0">
                <a:latin typeface="Sylfaen" panose="010A0502050306030303" pitchFamily="18" charset="0"/>
              </a:rPr>
              <a:t>ո</a:t>
            </a:r>
            <a:r>
              <a:rPr lang="hy-AM" sz="1200" b="1" dirty="0">
                <a:latin typeface="Sylfaen" panose="010A0502050306030303" pitchFamily="18" charset="0"/>
              </a:rPr>
              <a:t>ւ</a:t>
            </a:r>
            <a:r>
              <a:rPr lang="en-US" sz="1200" b="1" dirty="0">
                <a:latin typeface="Sylfaen" panose="010A0502050306030303" pitchFamily="18" charset="0"/>
              </a:rPr>
              <a:t>թ</a:t>
            </a:r>
            <a:r>
              <a:rPr lang="hy-AM" sz="1200" b="1" dirty="0">
                <a:latin typeface="Sylfaen" panose="010A0502050306030303" pitchFamily="18" charset="0"/>
              </a:rPr>
              <a:t>յ</a:t>
            </a:r>
            <a:r>
              <a:rPr lang="en-US" sz="1200" b="1" dirty="0">
                <a:latin typeface="Sylfaen" panose="010A0502050306030303" pitchFamily="18" charset="0"/>
              </a:rPr>
              <a:t>ա</a:t>
            </a:r>
            <a:r>
              <a:rPr lang="hy-AM" sz="1200" b="1" dirty="0">
                <a:latin typeface="Sylfaen" panose="010A0502050306030303" pitchFamily="18" charset="0"/>
              </a:rPr>
              <a:t>ն</a:t>
            </a:r>
            <a:r>
              <a:rPr lang="en-US" sz="1200" b="1" dirty="0">
                <a:latin typeface="Sylfaen" panose="010A0502050306030303" pitchFamily="18" charset="0"/>
              </a:rPr>
              <a:t> </a:t>
            </a:r>
            <a:r>
              <a:rPr lang="en-US" sz="1200" b="1" dirty="0" err="1">
                <a:latin typeface="Sylfaen" panose="010A0502050306030303" pitchFamily="18" charset="0"/>
              </a:rPr>
              <a:t>չափիչ</a:t>
            </a:r>
            <a:r>
              <a:rPr lang="en-US" sz="1200" b="1" dirty="0">
                <a:latin typeface="Sylfaen" panose="010A0502050306030303" pitchFamily="18" charset="0"/>
              </a:rPr>
              <a:t> </a:t>
            </a:r>
            <a:r>
              <a:rPr lang="en-US" sz="1200" b="1" dirty="0" err="1">
                <a:latin typeface="Sylfaen" panose="010A0502050306030303" pitchFamily="18" charset="0"/>
              </a:rPr>
              <a:t>սարք</a:t>
            </a:r>
            <a:endParaRPr lang="en-US" sz="1200" b="1" dirty="0"/>
          </a:p>
        </p:txBody>
      </p:sp>
      <p:pic>
        <p:nvPicPr>
          <p:cNvPr id="7" name="Picture 6" descr="A blue and white machine&#10;&#10;AI-generated content may be incorrect.">
            <a:extLst>
              <a:ext uri="{FF2B5EF4-FFF2-40B4-BE49-F238E27FC236}">
                <a16:creationId xmlns:a16="http://schemas.microsoft.com/office/drawing/2014/main" id="{2AFBE127-544B-E489-3EE4-8A6155D431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8" b="8613"/>
          <a:stretch>
            <a:fillRect/>
          </a:stretch>
        </p:blipFill>
        <p:spPr>
          <a:xfrm>
            <a:off x="7006723" y="3774783"/>
            <a:ext cx="1800000" cy="1808367"/>
          </a:xfrm>
          <a:prstGeom prst="rect">
            <a:avLst/>
          </a:prstGeom>
        </p:spPr>
      </p:pic>
      <p:pic>
        <p:nvPicPr>
          <p:cNvPr id="26" name="Picture 25" descr="A group of round metal objects&#10;&#10;AI-generated content may be incorrect.">
            <a:extLst>
              <a:ext uri="{FF2B5EF4-FFF2-40B4-BE49-F238E27FC236}">
                <a16:creationId xmlns:a16="http://schemas.microsoft.com/office/drawing/2014/main" id="{3E8AC0BE-CFCC-3D12-07C1-336578D5AA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862" y="1110828"/>
            <a:ext cx="1800000" cy="135529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E96127-19F8-A1DC-9868-192B7985056D}"/>
              </a:ext>
            </a:extLst>
          </p:cNvPr>
          <p:cNvSpPr txBox="1"/>
          <p:nvPr/>
        </p:nvSpPr>
        <p:spPr>
          <a:xfrm>
            <a:off x="7006723" y="5631033"/>
            <a:ext cx="1800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y-AM" sz="1200" b="1" dirty="0">
                <a:latin typeface="Sylfaen" panose="010A0502050306030303" pitchFamily="18" charset="0"/>
              </a:rPr>
              <a:t>Մուֆելային վառարան</a:t>
            </a:r>
            <a:endParaRPr lang="en-US" sz="1200" b="1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E92065-D5AB-B426-08F9-45800E5D407F}"/>
              </a:ext>
            </a:extLst>
          </p:cNvPr>
          <p:cNvGrpSpPr/>
          <p:nvPr/>
        </p:nvGrpSpPr>
        <p:grpSpPr>
          <a:xfrm>
            <a:off x="1706261" y="3521597"/>
            <a:ext cx="4489178" cy="2400000"/>
            <a:chOff x="6635999" y="3585914"/>
            <a:chExt cx="4489178" cy="2400000"/>
          </a:xfrm>
        </p:grpSpPr>
        <p:pic>
          <p:nvPicPr>
            <p:cNvPr id="12" name="Picture 11" descr="A machine with several glasses on top&#10;&#10;AI-generated content may be incorrect.">
              <a:extLst>
                <a:ext uri="{FF2B5EF4-FFF2-40B4-BE49-F238E27FC236}">
                  <a16:creationId xmlns:a16="http://schemas.microsoft.com/office/drawing/2014/main" id="{1F524595-47B5-337A-E066-6979097BF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5999" y="3839100"/>
              <a:ext cx="2520000" cy="1890000"/>
            </a:xfrm>
            <a:prstGeom prst="rect">
              <a:avLst/>
            </a:prstGeom>
          </p:spPr>
        </p:pic>
        <p:pic>
          <p:nvPicPr>
            <p:cNvPr id="3" name="Picture 2" descr="A mixer on a table&#10;&#10;AI-generated content may be incorrect.">
              <a:extLst>
                <a:ext uri="{FF2B5EF4-FFF2-40B4-BE49-F238E27FC236}">
                  <a16:creationId xmlns:a16="http://schemas.microsoft.com/office/drawing/2014/main" id="{375266B1-5300-5B74-4565-F1859814F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5177" y="3585914"/>
              <a:ext cx="1800000" cy="24000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44B73AA-801C-9BEB-30DA-E897ABD13579}"/>
              </a:ext>
            </a:extLst>
          </p:cNvPr>
          <p:cNvGrpSpPr/>
          <p:nvPr/>
        </p:nvGrpSpPr>
        <p:grpSpPr>
          <a:xfrm>
            <a:off x="5906616" y="1156300"/>
            <a:ext cx="5181602" cy="1462774"/>
            <a:chOff x="6095999" y="763670"/>
            <a:chExt cx="5181602" cy="1462774"/>
          </a:xfrm>
        </p:grpSpPr>
        <p:pic>
          <p:nvPicPr>
            <p:cNvPr id="9" name="Picture 8" descr="A foam tray with different items in it&#10;&#10;AI-generated content may be incorrect.">
              <a:extLst>
                <a:ext uri="{FF2B5EF4-FFF2-40B4-BE49-F238E27FC236}">
                  <a16:creationId xmlns:a16="http://schemas.microsoft.com/office/drawing/2014/main" id="{E861A993-8B88-65D4-2DEA-00A7CC096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358" b="8693"/>
            <a:stretch>
              <a:fillRect/>
            </a:stretch>
          </p:blipFill>
          <p:spPr>
            <a:xfrm>
              <a:off x="7963476" y="763670"/>
              <a:ext cx="1800000" cy="1462774"/>
            </a:xfrm>
            <a:prstGeom prst="rect">
              <a:avLst/>
            </a:prstGeom>
          </p:spPr>
        </p:pic>
        <p:pic>
          <p:nvPicPr>
            <p:cNvPr id="15" name="Picture 14" descr="A machine with a black circle and a black circle&#10;&#10;AI-generated content may be incorrect.">
              <a:extLst>
                <a:ext uri="{FF2B5EF4-FFF2-40B4-BE49-F238E27FC236}">
                  <a16:creationId xmlns:a16="http://schemas.microsoft.com/office/drawing/2014/main" id="{D451F14F-2A86-9286-ADD2-B449F8494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786393"/>
              <a:ext cx="1800000" cy="1350000"/>
            </a:xfrm>
            <a:prstGeom prst="rect">
              <a:avLst/>
            </a:prstGeom>
          </p:spPr>
        </p:pic>
        <p:pic>
          <p:nvPicPr>
            <p:cNvPr id="28" name="Picture 27" descr="A mortar and pestle on a concrete surface&#10;&#10;AI-generated content may be incorrect.">
              <a:extLst>
                <a:ext uri="{FF2B5EF4-FFF2-40B4-BE49-F238E27FC236}">
                  <a16:creationId xmlns:a16="http://schemas.microsoft.com/office/drawing/2014/main" id="{FE9E01F0-07A0-D52E-C742-0CB1833FD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6" t="34502" r="9374" b="21642"/>
            <a:stretch>
              <a:fillRect/>
            </a:stretch>
          </p:blipFill>
          <p:spPr>
            <a:xfrm>
              <a:off x="9906000" y="931383"/>
              <a:ext cx="1371601" cy="1052549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4C27F1D-C58A-F411-B997-2DA140AD622C}"/>
              </a:ext>
            </a:extLst>
          </p:cNvPr>
          <p:cNvSpPr txBox="1"/>
          <p:nvPr/>
        </p:nvSpPr>
        <p:spPr>
          <a:xfrm>
            <a:off x="6626173" y="2679513"/>
            <a:ext cx="4084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Sylfaen" panose="010A0502050306030303" pitchFamily="18" charset="0"/>
              </a:rPr>
              <a:t>XRD </a:t>
            </a:r>
            <a:r>
              <a:rPr lang="hy-AM" sz="1200" b="1" dirty="0">
                <a:latin typeface="Sylfaen" panose="010A0502050306030303" pitchFamily="18" charset="0"/>
              </a:rPr>
              <a:t>աղաց իր լրակազմով</a:t>
            </a:r>
            <a:endParaRPr lang="en-US" sz="12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099540-CE5B-2167-9821-AD8C146BB277}"/>
              </a:ext>
            </a:extLst>
          </p:cNvPr>
          <p:cNvSpPr txBox="1"/>
          <p:nvPr/>
        </p:nvSpPr>
        <p:spPr>
          <a:xfrm>
            <a:off x="2054819" y="5949689"/>
            <a:ext cx="37635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y-AM" sz="1200" b="1" dirty="0">
                <a:latin typeface="Sylfaen" panose="010A0502050306030303" pitchFamily="18" charset="0"/>
              </a:rPr>
              <a:t>Հողի մեխանիկական կազմի որոշման հավաքածու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0197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90840-63EA-F74D-3695-D903FC6CB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4C2F8114-756E-CAB9-D1DE-6AA1BACF05F1}"/>
              </a:ext>
            </a:extLst>
          </p:cNvPr>
          <p:cNvSpPr/>
          <p:nvPr/>
        </p:nvSpPr>
        <p:spPr>
          <a:xfrm rot="16200000">
            <a:off x="2667000" y="-2667000"/>
            <a:ext cx="6858000" cy="12192000"/>
          </a:xfrm>
          <a:custGeom>
            <a:avLst/>
            <a:gdLst>
              <a:gd name="connsiteX0" fmla="*/ 6705600 w 6858000"/>
              <a:gd name="connsiteY0" fmla="*/ 152401 h 12192000"/>
              <a:gd name="connsiteX1" fmla="*/ 152400 w 6858000"/>
              <a:gd name="connsiteY1" fmla="*/ 152401 h 12192000"/>
              <a:gd name="connsiteX2" fmla="*/ 152400 w 6858000"/>
              <a:gd name="connsiteY2" fmla="*/ 12039600 h 12192000"/>
              <a:gd name="connsiteX3" fmla="*/ 6705600 w 6858000"/>
              <a:gd name="connsiteY3" fmla="*/ 12039600 h 12192000"/>
              <a:gd name="connsiteX4" fmla="*/ 6858000 w 6858000"/>
              <a:gd name="connsiteY4" fmla="*/ 1 h 12192000"/>
              <a:gd name="connsiteX5" fmla="*/ 6858000 w 6858000"/>
              <a:gd name="connsiteY5" fmla="*/ 12192000 h 12192000"/>
              <a:gd name="connsiteX6" fmla="*/ 6705600 w 6858000"/>
              <a:gd name="connsiteY6" fmla="*/ 12192000 h 12192000"/>
              <a:gd name="connsiteX7" fmla="*/ 6705600 w 6858000"/>
              <a:gd name="connsiteY7" fmla="*/ 12192000 h 12192000"/>
              <a:gd name="connsiteX8" fmla="*/ 152400 w 6858000"/>
              <a:gd name="connsiteY8" fmla="*/ 12192000 h 12192000"/>
              <a:gd name="connsiteX9" fmla="*/ 117600 w 6858000"/>
              <a:gd name="connsiteY9" fmla="*/ 12192000 h 12192000"/>
              <a:gd name="connsiteX10" fmla="*/ 0 w 6858000"/>
              <a:gd name="connsiteY10" fmla="*/ 12192000 h 12192000"/>
              <a:gd name="connsiteX11" fmla="*/ 0 w 6858000"/>
              <a:gd name="connsiteY11" fmla="*/ 0 h 12192000"/>
              <a:gd name="connsiteX12" fmla="*/ 152400 w 6858000"/>
              <a:gd name="connsiteY12" fmla="*/ 0 h 12192000"/>
              <a:gd name="connsiteX13" fmla="*/ 152400 w 6858000"/>
              <a:gd name="connsiteY13" fmla="*/ 1 h 12192000"/>
              <a:gd name="connsiteX14" fmla="*/ 6705600 w 6858000"/>
              <a:gd name="connsiteY14" fmla="*/ 1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58000" h="12192000">
                <a:moveTo>
                  <a:pt x="6705600" y="152401"/>
                </a:moveTo>
                <a:lnTo>
                  <a:pt x="152400" y="152401"/>
                </a:lnTo>
                <a:lnTo>
                  <a:pt x="152400" y="12039600"/>
                </a:lnTo>
                <a:lnTo>
                  <a:pt x="6705600" y="12039600"/>
                </a:lnTo>
                <a:close/>
                <a:moveTo>
                  <a:pt x="6858000" y="1"/>
                </a:moveTo>
                <a:lnTo>
                  <a:pt x="6858000" y="12192000"/>
                </a:lnTo>
                <a:lnTo>
                  <a:pt x="6705600" y="12192000"/>
                </a:lnTo>
                <a:lnTo>
                  <a:pt x="6705600" y="12192000"/>
                </a:lnTo>
                <a:lnTo>
                  <a:pt x="152400" y="12192000"/>
                </a:lnTo>
                <a:lnTo>
                  <a:pt x="117600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152400" y="0"/>
                </a:lnTo>
                <a:lnTo>
                  <a:pt x="152400" y="1"/>
                </a:lnTo>
                <a:lnTo>
                  <a:pt x="6705600" y="1"/>
                </a:lnTo>
                <a:close/>
              </a:path>
            </a:pathLst>
          </a:custGeom>
          <a:gradFill>
            <a:gsLst>
              <a:gs pos="0">
                <a:schemeClr val="accent5">
                  <a:lumMod val="75000"/>
                  <a:alpha val="83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3B47E1A-8770-870E-9913-B539BA759A4D}"/>
              </a:ext>
            </a:extLst>
          </p:cNvPr>
          <p:cNvSpPr/>
          <p:nvPr/>
        </p:nvSpPr>
        <p:spPr>
          <a:xfrm>
            <a:off x="152400" y="234684"/>
            <a:ext cx="61722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0A6BDEE-522D-130F-F412-4F60DEFBA7D4}"/>
              </a:ext>
            </a:extLst>
          </p:cNvPr>
          <p:cNvSpPr/>
          <p:nvPr/>
        </p:nvSpPr>
        <p:spPr>
          <a:xfrm>
            <a:off x="241880" y="212628"/>
            <a:ext cx="6006520" cy="415498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y-AM" sz="21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Քարտեզագրական շերտերի նախապատրաստում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1E3BC9-3CE6-23BD-0680-B30032B616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99" y="880993"/>
            <a:ext cx="10800000" cy="573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74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ap">
      <a:dk1>
        <a:sysClr val="windowText" lastClr="000000"/>
      </a:dk1>
      <a:lt1>
        <a:sysClr val="window" lastClr="FFFFFF"/>
      </a:lt1>
      <a:dk2>
        <a:srgbClr val="240D58"/>
      </a:dk2>
      <a:lt2>
        <a:srgbClr val="EEECE1"/>
      </a:lt2>
      <a:accent1>
        <a:srgbClr val="45209D"/>
      </a:accent1>
      <a:accent2>
        <a:srgbClr val="34DFCB"/>
      </a:accent2>
      <a:accent3>
        <a:srgbClr val="2DBCCA"/>
      </a:accent3>
      <a:accent4>
        <a:srgbClr val="791038"/>
      </a:accent4>
      <a:accent5>
        <a:srgbClr val="EF8F21"/>
      </a:accent5>
      <a:accent6>
        <a:srgbClr val="0090C4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8776</TotalTime>
  <Words>1363</Words>
  <Application>Microsoft Office PowerPoint</Application>
  <PresentationFormat>Widescreen</PresentationFormat>
  <Paragraphs>363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Sylfaen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SlideModel</Manager>
  <Company>SlideModel</Company>
  <LinksUpToDate>false</LinksUpToDate>
  <SharedDoc>false</SharedDoc>
  <HyperlinkBase>http://slidemodel.com/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SlideModel PowerPoint</dc:title>
  <dc:subject>SlideModel PowerPoint</dc:subject>
  <dc:creator>SlideModel</dc:creator>
  <cp:keywords>powerpoint, powerpoint templates</cp:keywords>
  <dc:description>SlideModel PowerPoint</dc:description>
  <cp:lastModifiedBy>Gevorg T</cp:lastModifiedBy>
  <cp:revision>773</cp:revision>
  <dcterms:created xsi:type="dcterms:W3CDTF">2013-09-12T13:05:01Z</dcterms:created>
  <dcterms:modified xsi:type="dcterms:W3CDTF">2026-05-12T04:20:47Z</dcterms:modified>
  <cp:category>SlideModel Templates</cp:category>
</cp:coreProperties>
</file>